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59" r:id="rId3"/>
    <p:sldId id="262" r:id="rId4"/>
    <p:sldId id="303" r:id="rId5"/>
    <p:sldId id="304" r:id="rId6"/>
    <p:sldId id="305" r:id="rId7"/>
    <p:sldId id="308" r:id="rId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A0E53873-66D5-435A-965B-95E0304E8DA2}" type="datetimeFigureOut">
              <a:rPr lang="en-US" smtClean="0"/>
              <a:t>7/10/2015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3CDEC8A3-D194-4158-8F12-2A213E29F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8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73770B-B9AD-490B-BC0D-D52A1FD356E2}" type="datetimeFigureOut">
              <a:rPr lang="en-US"/>
              <a:pPr>
                <a:defRPr/>
              </a:pPr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872E0D3-9A58-4FE7-8CD4-B53600912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5CC4F6D-92F5-47E0-A74A-04091A32D142}" type="datetimeFigureOut">
              <a:rPr lang="en-US"/>
              <a:pPr>
                <a:defRPr/>
              </a:pPr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FDEF89-1C22-4FE9-914B-DB541D235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A86C57-7AD6-4539-8DF9-888B13E9CBFA}" type="datetimeFigureOut">
              <a:rPr lang="en-US"/>
              <a:pPr>
                <a:defRPr/>
              </a:pPr>
              <a:t>7/10/2015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8CFD31C-3CB7-4701-AE51-B9331ED2D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7DF5A16-8057-4A9E-A86F-09F78B73D1FF}" type="datetimeFigureOut">
              <a:rPr lang="en-US"/>
              <a:pPr>
                <a:defRPr/>
              </a:pPr>
              <a:t>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CC12E1-EE7F-4ED4-994E-F5AE0E4C0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C9DBDC-96A3-4F6C-B3B7-E738B3B8AE97}" type="datetimeFigureOut">
              <a:rPr lang="en-US"/>
              <a:pPr>
                <a:defRPr/>
              </a:pPr>
              <a:t>7/10/2015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2AF24B0-4D95-4954-BFC7-5B9E2AE20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73FE5A0-8A28-496E-9931-C0A6CB3AA711}" type="datetimeFigureOut">
              <a:rPr lang="en-US"/>
              <a:pPr>
                <a:defRPr/>
              </a:pPr>
              <a:t>7/10/2015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0E85912-B8AD-42BF-976C-43EB24328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AE15FB-D873-4EC9-851F-D9579407AC7B}" type="datetimeFigureOut">
              <a:rPr lang="en-US"/>
              <a:pPr>
                <a:defRPr/>
              </a:pPr>
              <a:t>7/10/2015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D5B680A-E1EC-4548-9DC9-CD02DDCA9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32E0BCC-DD7E-426E-B02B-9CD0713867BC}" type="datetimeFigureOut">
              <a:rPr lang="en-US"/>
              <a:pPr>
                <a:defRPr/>
              </a:pPr>
              <a:t>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7955B0-D0AE-4657-BC4A-BC1B4CB53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D0D14BF-DF39-4BB0-B886-031998099BF8}" type="datetimeFigureOut">
              <a:rPr lang="en-US"/>
              <a:pPr>
                <a:defRPr/>
              </a:pPr>
              <a:t>7/10/2015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8E4BC7-2605-4C21-B693-E271F5724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8" name="Picture 6" descr="tree-white.jpg"/>
          <p:cNvPicPr>
            <a:picLocks noChangeAspect="1"/>
          </p:cNvPicPr>
          <p:nvPr userDrawn="1"/>
        </p:nvPicPr>
        <p:blipFill>
          <a:blip r:embed="rId13" cstate="print"/>
          <a:srcRect l="2882" t="11746" r="17291" b="21143"/>
          <a:stretch>
            <a:fillRect/>
          </a:stretch>
        </p:blipFill>
        <p:spPr bwMode="auto">
          <a:xfrm>
            <a:off x="152400" y="228600"/>
            <a:ext cx="11430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152400" y="1447800"/>
            <a:ext cx="8610600" cy="0"/>
          </a:xfrm>
          <a:prstGeom prst="line">
            <a:avLst/>
          </a:prstGeom>
          <a:ln w="38100" cap="rnd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228600" y="6553200"/>
            <a:ext cx="8610600" cy="0"/>
          </a:xfrm>
          <a:prstGeom prst="line">
            <a:avLst/>
          </a:prstGeom>
          <a:ln w="38100" cap="rnd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457200" y="6488113"/>
            <a:ext cx="8229600" cy="369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17375E"/>
                </a:solidFill>
                <a:latin typeface="Eras Lt BT" pitchFamily="34" charset="0"/>
              </a:rPr>
              <a:t>N.C. Division of Environmental Assistance and </a:t>
            </a:r>
            <a:r>
              <a:rPr lang="en-US" dirty="0" smtClean="0">
                <a:solidFill>
                  <a:srgbClr val="17375E"/>
                </a:solidFill>
                <a:latin typeface="Eras Lt BT" pitchFamily="34" charset="0"/>
              </a:rPr>
              <a:t>Customer Service</a:t>
            </a:r>
            <a:endParaRPr lang="en-US" dirty="0">
              <a:solidFill>
                <a:srgbClr val="17375E"/>
              </a:solidFill>
              <a:latin typeface="Eras Lt B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 baseline="0">
          <a:solidFill>
            <a:srgbClr val="C0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 baseline="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 baseline="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 baseline="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 baseline="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 idx="4294967295"/>
          </p:nvPr>
        </p:nvSpPr>
        <p:spPr>
          <a:xfrm>
            <a:off x="3736975" y="685800"/>
            <a:ext cx="5178425" cy="1676400"/>
          </a:xfrm>
        </p:spPr>
        <p:txBody>
          <a:bodyPr/>
          <a:lstStyle/>
          <a:p>
            <a:r>
              <a:rPr lang="en-US" sz="4000" dirty="0"/>
              <a:t>UNC Energy Leadership Challenge</a:t>
            </a:r>
            <a:endParaRPr lang="en-US" sz="40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6975" y="2514600"/>
            <a:ext cx="5102225" cy="2438400"/>
          </a:xfrm>
        </p:spPr>
        <p:txBody>
          <a:bodyPr rtlCol="0">
            <a:normAutofit fontScale="92500" lnSpcReduction="20000"/>
          </a:bodyPr>
          <a:lstStyle/>
          <a:p>
            <a:pPr lvl="0"/>
            <a:endParaRPr lang="en-US" sz="1050" dirty="0">
              <a:solidFill>
                <a:srgbClr val="002060"/>
              </a:solidFill>
            </a:endParaRPr>
          </a:p>
          <a:p>
            <a:pPr lvl="0"/>
            <a:r>
              <a:rPr lang="en-US" sz="3600" dirty="0" smtClean="0">
                <a:solidFill>
                  <a:srgbClr val="002060"/>
                </a:solidFill>
              </a:rPr>
              <a:t>Appalachian Energy Summit 4</a:t>
            </a:r>
            <a:endParaRPr lang="en-US" sz="3600" dirty="0">
              <a:solidFill>
                <a:srgbClr val="002060"/>
              </a:solidFill>
            </a:endParaRPr>
          </a:p>
          <a:p>
            <a:pPr lvl="0"/>
            <a:endParaRPr lang="en-US" sz="1000" dirty="0">
              <a:solidFill>
                <a:srgbClr val="002060"/>
              </a:solidFill>
            </a:endParaRPr>
          </a:p>
          <a:p>
            <a:pPr lvl="0"/>
            <a:r>
              <a:rPr lang="en-US" sz="3600" dirty="0">
                <a:solidFill>
                  <a:srgbClr val="C00000"/>
                </a:solidFill>
              </a:rPr>
              <a:t>Len Hoey, PEM</a:t>
            </a:r>
          </a:p>
          <a:p>
            <a:pPr lvl="0"/>
            <a:endParaRPr lang="en-US" sz="700" dirty="0">
              <a:solidFill>
                <a:srgbClr val="002060"/>
              </a:solidFill>
            </a:endParaRPr>
          </a:p>
          <a:p>
            <a:pPr lvl="0"/>
            <a:endParaRPr lang="en-US" sz="700" dirty="0">
              <a:solidFill>
                <a:srgbClr val="002060"/>
              </a:solidFill>
            </a:endParaRPr>
          </a:p>
          <a:p>
            <a:pPr lvl="0"/>
            <a:r>
              <a:rPr lang="en-US" sz="2000" dirty="0" smtClean="0">
                <a:solidFill>
                  <a:srgbClr val="002060"/>
                </a:solidFill>
              </a:rPr>
              <a:t>July 14, 2015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1268" name="Picture 3" descr="tree-white.jpg"/>
          <p:cNvPicPr>
            <a:picLocks noChangeAspect="1"/>
          </p:cNvPicPr>
          <p:nvPr/>
        </p:nvPicPr>
        <p:blipFill>
          <a:blip r:embed="rId2" cstate="print"/>
          <a:srcRect l="34583" t="7048" r="17291" b="21143"/>
          <a:stretch>
            <a:fillRect/>
          </a:stretch>
        </p:blipFill>
        <p:spPr bwMode="auto">
          <a:xfrm>
            <a:off x="0" y="0"/>
            <a:ext cx="3736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foo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0000" y="5562600"/>
            <a:ext cx="3861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1295400" y="274638"/>
            <a:ext cx="7391400" cy="1143000"/>
          </a:xfrm>
        </p:spPr>
        <p:txBody>
          <a:bodyPr/>
          <a:lstStyle/>
          <a:p>
            <a:r>
              <a:rPr lang="en-US" dirty="0" smtClean="0"/>
              <a:t>Utilities at a glance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918566"/>
              </p:ext>
            </p:extLst>
          </p:nvPr>
        </p:nvGraphicFramePr>
        <p:xfrm>
          <a:off x="990600" y="1523996"/>
          <a:ext cx="7238999" cy="4724404"/>
        </p:xfrm>
        <a:graphic>
          <a:graphicData uri="http://schemas.openxmlformats.org/drawingml/2006/table">
            <a:tbl>
              <a:tblPr/>
              <a:tblGrid>
                <a:gridCol w="3171573"/>
                <a:gridCol w="1464782"/>
                <a:gridCol w="1596402"/>
                <a:gridCol w="1006242"/>
              </a:tblGrid>
              <a:tr h="6735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/>
                        </a:rPr>
                        <a:t>Metric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D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/>
                        </a:rPr>
                        <a:t>Baseline</a:t>
                      </a:r>
                      <a:r>
                        <a:rPr lang="en-US" sz="12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2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/>
                        </a:rPr>
                        <a:t>2002-2003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D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/>
                        </a:rPr>
                        <a:t>Current</a:t>
                      </a:r>
                      <a:br>
                        <a:rPr lang="en-US" sz="12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1" i="0" u="none" strike="noStrike" dirty="0" smtClean="0">
                          <a:solidFill>
                            <a:srgbClr val="006600"/>
                          </a:solidFill>
                          <a:effectLst/>
                          <a:latin typeface="Arial"/>
                        </a:rPr>
                        <a:t>2013-2014</a:t>
                      </a:r>
                      <a:endParaRPr lang="en-US" sz="1200" b="1" i="0" u="none" strike="noStrike" dirty="0">
                        <a:solidFill>
                          <a:srgbClr val="0066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D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6600"/>
                          </a:solidFill>
                          <a:effectLst/>
                          <a:latin typeface="Arial"/>
                        </a:rPr>
                        <a:t>% change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DCB"/>
                    </a:solidFill>
                  </a:tcPr>
                </a:tc>
              </a:tr>
              <a:tr h="384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Gross square feet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D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71,562,179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D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134,962,064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D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89%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DCB"/>
                    </a:solidFill>
                  </a:tcPr>
                </a:tc>
              </a:tr>
              <a:tr h="323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Btu per square foot per year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D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164,581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D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116,012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D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-30%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DCB"/>
                    </a:solidFill>
                  </a:tcPr>
                </a:tc>
              </a:tr>
              <a:tr h="384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Cost per million Btu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D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$12.59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D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$</a:t>
                      </a:r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19.04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D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51%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DCB"/>
                    </a:solidFill>
                  </a:tcPr>
                </a:tc>
              </a:tr>
              <a:tr h="384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Avoided Energy Costs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D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D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$749,738,289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D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DCB"/>
                    </a:solidFill>
                  </a:tcPr>
                </a:tc>
              </a:tr>
              <a:tr h="323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384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Water gallons per gsf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D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55.26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D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33.49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D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-39%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DCB"/>
                    </a:solidFill>
                  </a:tcPr>
                </a:tc>
              </a:tr>
              <a:tr h="384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Water cost per kgal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D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$3.25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D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$10.17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D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212%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DCB"/>
                    </a:solidFill>
                  </a:tcPr>
                </a:tc>
              </a:tr>
              <a:tr h="384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Avoided Water costs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D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D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$</a:t>
                      </a:r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158,591,123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D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DCB"/>
                    </a:solidFill>
                  </a:tcPr>
                </a:tc>
              </a:tr>
              <a:tr h="323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  <a:tr h="384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Total Cumulative Avoided Cost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D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D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$</a:t>
                      </a:r>
                      <a:r>
                        <a:rPr lang="en-US" sz="1400" b="1" i="0" u="none" strike="noStrike" dirty="0" smtClean="0">
                          <a:effectLst/>
                          <a:latin typeface="Arial"/>
                        </a:rPr>
                        <a:t>908,329,412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D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D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1295400" y="274638"/>
            <a:ext cx="7391400" cy="1143000"/>
          </a:xfrm>
        </p:spPr>
        <p:txBody>
          <a:bodyPr/>
          <a:lstStyle/>
          <a:p>
            <a:r>
              <a:rPr lang="en-US" dirty="0" smtClean="0"/>
              <a:t>2014 UNC Utilities at a Glance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305888"/>
              </p:ext>
            </p:extLst>
          </p:nvPr>
        </p:nvGraphicFramePr>
        <p:xfrm>
          <a:off x="990600" y="1600199"/>
          <a:ext cx="7238999" cy="4648200"/>
        </p:xfrm>
        <a:graphic>
          <a:graphicData uri="http://schemas.openxmlformats.org/drawingml/2006/table">
            <a:tbl>
              <a:tblPr/>
              <a:tblGrid>
                <a:gridCol w="3171573"/>
                <a:gridCol w="1464783"/>
                <a:gridCol w="1596401"/>
                <a:gridCol w="1006242"/>
              </a:tblGrid>
              <a:tr h="662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Metric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Baseline</a:t>
                      </a:r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2003-2004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Current</a:t>
                      </a:r>
                      <a:b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2013-2014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% change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86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Gross square feet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55,832,219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84,829,056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34%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187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6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Btu per square foot per year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169,641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121,775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-</a:t>
                      </a:r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28%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86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Cost per million Btu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$12.98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$</a:t>
                      </a:r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20.54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58%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86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2014 Avoided </a:t>
                      </a:r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Energy Costs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$</a:t>
                      </a:r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83,405,926</a:t>
                      </a:r>
                      <a:endParaRPr lang="en-US" sz="1400" b="0" i="0" u="none" strike="noStrike" dirty="0" smtClean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187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3786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Water gallons per gsf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51.20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26.29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-49%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86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Water cost per </a:t>
                      </a:r>
                      <a:r>
                        <a:rPr lang="en-US" sz="1400" b="0" i="0" u="none" strike="noStrike" dirty="0" err="1">
                          <a:effectLst/>
                          <a:latin typeface="Arial"/>
                        </a:rPr>
                        <a:t>kgal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$3.68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$9.39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155%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86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Avoided Water costs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$19,844,208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187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3786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Total </a:t>
                      </a:r>
                      <a:r>
                        <a:rPr lang="en-US" sz="1400" b="1" i="0" u="none" strike="noStrike" dirty="0" smtClean="0">
                          <a:effectLst/>
                          <a:latin typeface="Arial"/>
                        </a:rPr>
                        <a:t>Annual </a:t>
                      </a:r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Avoided Cost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/>
                        </a:rPr>
                        <a:t>$</a:t>
                      </a:r>
                      <a:r>
                        <a:rPr lang="en-US" sz="1400" b="1" i="0" u="none" strike="noStrike" dirty="0" smtClean="0">
                          <a:effectLst/>
                          <a:latin typeface="Arial"/>
                        </a:rPr>
                        <a:t>103,250,139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18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1295400" y="274638"/>
            <a:ext cx="7391400" cy="1143000"/>
          </a:xfrm>
        </p:spPr>
        <p:txBody>
          <a:bodyPr/>
          <a:lstStyle/>
          <a:p>
            <a:r>
              <a:rPr lang="en-US" dirty="0" smtClean="0"/>
              <a:t>Cumulative UNC Utilities at a Glance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040466"/>
              </p:ext>
            </p:extLst>
          </p:nvPr>
        </p:nvGraphicFramePr>
        <p:xfrm>
          <a:off x="990600" y="1600199"/>
          <a:ext cx="7238999" cy="4648200"/>
        </p:xfrm>
        <a:graphic>
          <a:graphicData uri="http://schemas.openxmlformats.org/drawingml/2006/table">
            <a:tbl>
              <a:tblPr/>
              <a:tblGrid>
                <a:gridCol w="3171573"/>
                <a:gridCol w="1464783"/>
                <a:gridCol w="1596401"/>
                <a:gridCol w="1006242"/>
              </a:tblGrid>
              <a:tr h="6626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Metric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Baseline</a:t>
                      </a:r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2003-2004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Current</a:t>
                      </a:r>
                      <a:b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2013-2014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% change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86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Gross square feet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55,832,219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84,829,056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34%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187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6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Btu per square foot per year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169,641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121,759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-</a:t>
                      </a:r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28%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86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Cost per million Btu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$12.98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$</a:t>
                      </a:r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20.54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58%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86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Avoided Energy Costs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$</a:t>
                      </a:r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397,666,669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187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3786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Water gallons per gsf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51.20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26.29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-49%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86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Water cost per </a:t>
                      </a:r>
                      <a:r>
                        <a:rPr lang="en-US" sz="1400" b="0" i="0" u="none" strike="noStrike" dirty="0" err="1">
                          <a:effectLst/>
                          <a:latin typeface="Arial"/>
                        </a:rPr>
                        <a:t>kgal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$3.68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$9.39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155%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786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Avoided Water costs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effectLst/>
                          <a:latin typeface="Arial"/>
                        </a:rPr>
                        <a:t>$101,017,795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187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</a:tr>
              <a:tr h="3786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Total Cumulative Avoided Cost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Arial"/>
                        </a:rPr>
                        <a:t>$</a:t>
                      </a:r>
                      <a:r>
                        <a:rPr lang="en-US" sz="1400" b="1" i="0" u="none" strike="noStrike" dirty="0" smtClean="0">
                          <a:effectLst/>
                          <a:latin typeface="Arial"/>
                        </a:rPr>
                        <a:t>498,684,464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0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1295400" y="274638"/>
            <a:ext cx="7391400" cy="1143000"/>
          </a:xfrm>
        </p:spPr>
        <p:txBody>
          <a:bodyPr/>
          <a:lstStyle/>
          <a:p>
            <a:r>
              <a:rPr lang="en-US" dirty="0" smtClean="0"/>
              <a:t>Activities Supporting the Challenge</a:t>
            </a:r>
            <a:endParaRPr lang="en-US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772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Working with Wake Tech CC to develop a building operator controls training curriculum</a:t>
            </a:r>
            <a:endParaRPr lang="en-US" dirty="0" smtClean="0"/>
          </a:p>
          <a:p>
            <a:pPr lvl="1"/>
            <a:r>
              <a:rPr lang="en-US" dirty="0" smtClean="0"/>
              <a:t>Proposed </a:t>
            </a:r>
            <a:r>
              <a:rPr lang="en-US" dirty="0"/>
              <a:t>by both High‐Performance Campus Design &amp; Campus‐Based Energy Efficiency</a:t>
            </a:r>
            <a:endParaRPr lang="en-US" dirty="0" smtClean="0"/>
          </a:p>
          <a:p>
            <a:r>
              <a:rPr lang="en-US" dirty="0" smtClean="0"/>
              <a:t>Energy Manager list-serve established</a:t>
            </a:r>
          </a:p>
          <a:p>
            <a:r>
              <a:rPr lang="en-US" dirty="0" smtClean="0"/>
              <a:t>High performance building statistics on USI website</a:t>
            </a:r>
          </a:p>
          <a:p>
            <a:r>
              <a:rPr lang="en-US" dirty="0" smtClean="0"/>
              <a:t>Best practices for retro-commissioning being created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347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1295400" y="274638"/>
            <a:ext cx="7391400" cy="1143000"/>
          </a:xfrm>
        </p:spPr>
        <p:txBody>
          <a:bodyPr/>
          <a:lstStyle/>
          <a:p>
            <a:r>
              <a:rPr lang="en-US" dirty="0" smtClean="0"/>
              <a:t>USI Back to Full Strength</a:t>
            </a:r>
            <a:endParaRPr lang="en-US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772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4" name="Group 1"/>
          <p:cNvGrpSpPr>
            <a:grpSpLocks/>
          </p:cNvGrpSpPr>
          <p:nvPr/>
        </p:nvGrpSpPr>
        <p:grpSpPr bwMode="auto">
          <a:xfrm>
            <a:off x="492125" y="1934316"/>
            <a:ext cx="7981950" cy="4122737"/>
            <a:chOff x="901700" y="2433638"/>
            <a:chExt cx="7981950" cy="4121688"/>
          </a:xfrm>
        </p:grpSpPr>
        <p:sp>
          <p:nvSpPr>
            <p:cNvPr id="155" name="Freeform 4"/>
            <p:cNvSpPr>
              <a:spLocks/>
            </p:cNvSpPr>
            <p:nvPr/>
          </p:nvSpPr>
          <p:spPr bwMode="auto">
            <a:xfrm>
              <a:off x="5222875" y="3227279"/>
              <a:ext cx="590550" cy="399995"/>
            </a:xfrm>
            <a:custGeom>
              <a:avLst/>
              <a:gdLst>
                <a:gd name="T0" fmla="*/ 2147483647 w 372"/>
                <a:gd name="T1" fmla="*/ 2147483647 h 252"/>
                <a:gd name="T2" fmla="*/ 2147483647 w 372"/>
                <a:gd name="T3" fmla="*/ 2147483647 h 252"/>
                <a:gd name="T4" fmla="*/ 2147483647 w 372"/>
                <a:gd name="T5" fmla="*/ 2147483647 h 252"/>
                <a:gd name="T6" fmla="*/ 2147483647 w 372"/>
                <a:gd name="T7" fmla="*/ 2147483647 h 252"/>
                <a:gd name="T8" fmla="*/ 2147483647 w 372"/>
                <a:gd name="T9" fmla="*/ 2147483647 h 252"/>
                <a:gd name="T10" fmla="*/ 2147483647 w 372"/>
                <a:gd name="T11" fmla="*/ 2147483647 h 252"/>
                <a:gd name="T12" fmla="*/ 2147483647 w 372"/>
                <a:gd name="T13" fmla="*/ 2147483647 h 252"/>
                <a:gd name="T14" fmla="*/ 2147483647 w 372"/>
                <a:gd name="T15" fmla="*/ 2147483647 h 252"/>
                <a:gd name="T16" fmla="*/ 2147483647 w 372"/>
                <a:gd name="T17" fmla="*/ 2147483647 h 252"/>
                <a:gd name="T18" fmla="*/ 2147483647 w 372"/>
                <a:gd name="T19" fmla="*/ 2147483647 h 252"/>
                <a:gd name="T20" fmla="*/ 2147483647 w 372"/>
                <a:gd name="T21" fmla="*/ 2147483647 h 252"/>
                <a:gd name="T22" fmla="*/ 2147483647 w 372"/>
                <a:gd name="T23" fmla="*/ 2147483647 h 252"/>
                <a:gd name="T24" fmla="*/ 2147483647 w 372"/>
                <a:gd name="T25" fmla="*/ 2147483647 h 252"/>
                <a:gd name="T26" fmla="*/ 2147483647 w 372"/>
                <a:gd name="T27" fmla="*/ 2147483647 h 252"/>
                <a:gd name="T28" fmla="*/ 2147483647 w 372"/>
                <a:gd name="T29" fmla="*/ 2147483647 h 252"/>
                <a:gd name="T30" fmla="*/ 2147483647 w 372"/>
                <a:gd name="T31" fmla="*/ 2147483647 h 252"/>
                <a:gd name="T32" fmla="*/ 2147483647 w 372"/>
                <a:gd name="T33" fmla="*/ 2147483647 h 252"/>
                <a:gd name="T34" fmla="*/ 2147483647 w 372"/>
                <a:gd name="T35" fmla="*/ 2147483647 h 252"/>
                <a:gd name="T36" fmla="*/ 2147483647 w 372"/>
                <a:gd name="T37" fmla="*/ 2147483647 h 252"/>
                <a:gd name="T38" fmla="*/ 2147483647 w 372"/>
                <a:gd name="T39" fmla="*/ 2147483647 h 252"/>
                <a:gd name="T40" fmla="*/ 2147483647 w 372"/>
                <a:gd name="T41" fmla="*/ 2147483647 h 252"/>
                <a:gd name="T42" fmla="*/ 2147483647 w 372"/>
                <a:gd name="T43" fmla="*/ 2147483647 h 252"/>
                <a:gd name="T44" fmla="*/ 2147483647 w 372"/>
                <a:gd name="T45" fmla="*/ 2147483647 h 252"/>
                <a:gd name="T46" fmla="*/ 2147483647 w 372"/>
                <a:gd name="T47" fmla="*/ 2147483647 h 252"/>
                <a:gd name="T48" fmla="*/ 0 w 372"/>
                <a:gd name="T49" fmla="*/ 2147483647 h 252"/>
                <a:gd name="T50" fmla="*/ 2147483647 w 372"/>
                <a:gd name="T51" fmla="*/ 2147483647 h 252"/>
                <a:gd name="T52" fmla="*/ 2147483647 w 372"/>
                <a:gd name="T53" fmla="*/ 2147483647 h 252"/>
                <a:gd name="T54" fmla="*/ 2147483647 w 372"/>
                <a:gd name="T55" fmla="*/ 2147483647 h 252"/>
                <a:gd name="T56" fmla="*/ 2147483647 w 372"/>
                <a:gd name="T57" fmla="*/ 2147483647 h 252"/>
                <a:gd name="T58" fmla="*/ 2147483647 w 372"/>
                <a:gd name="T59" fmla="*/ 2147483647 h 252"/>
                <a:gd name="T60" fmla="*/ 2147483647 w 372"/>
                <a:gd name="T61" fmla="*/ 2147483647 h 252"/>
                <a:gd name="T62" fmla="*/ 2147483647 w 372"/>
                <a:gd name="T63" fmla="*/ 0 h 252"/>
                <a:gd name="T64" fmla="*/ 2147483647 w 372"/>
                <a:gd name="T65" fmla="*/ 2147483647 h 252"/>
                <a:gd name="T66" fmla="*/ 2147483647 w 372"/>
                <a:gd name="T67" fmla="*/ 2147483647 h 252"/>
                <a:gd name="T68" fmla="*/ 2147483647 w 372"/>
                <a:gd name="T69" fmla="*/ 2147483647 h 252"/>
                <a:gd name="T70" fmla="*/ 2147483647 w 372"/>
                <a:gd name="T71" fmla="*/ 2147483647 h 252"/>
                <a:gd name="T72" fmla="*/ 2147483647 w 372"/>
                <a:gd name="T73" fmla="*/ 2147483647 h 252"/>
                <a:gd name="T74" fmla="*/ 2147483647 w 372"/>
                <a:gd name="T75" fmla="*/ 2147483647 h 252"/>
                <a:gd name="T76" fmla="*/ 2147483647 w 372"/>
                <a:gd name="T77" fmla="*/ 2147483647 h 252"/>
                <a:gd name="T78" fmla="*/ 2147483647 w 372"/>
                <a:gd name="T79" fmla="*/ 2147483647 h 252"/>
                <a:gd name="T80" fmla="*/ 2147483647 w 372"/>
                <a:gd name="T81" fmla="*/ 2147483647 h 252"/>
                <a:gd name="T82" fmla="*/ 2147483647 w 372"/>
                <a:gd name="T83" fmla="*/ 2147483647 h 252"/>
                <a:gd name="T84" fmla="*/ 2147483647 w 372"/>
                <a:gd name="T85" fmla="*/ 2147483647 h 252"/>
                <a:gd name="T86" fmla="*/ 2147483647 w 372"/>
                <a:gd name="T87" fmla="*/ 2147483647 h 252"/>
                <a:gd name="T88" fmla="*/ 2147483647 w 372"/>
                <a:gd name="T89" fmla="*/ 2147483647 h 252"/>
                <a:gd name="T90" fmla="*/ 2147483647 w 372"/>
                <a:gd name="T91" fmla="*/ 2147483647 h 252"/>
                <a:gd name="T92" fmla="*/ 2147483647 w 372"/>
                <a:gd name="T93" fmla="*/ 2147483647 h 252"/>
                <a:gd name="T94" fmla="*/ 2147483647 w 372"/>
                <a:gd name="T95" fmla="*/ 2147483647 h 252"/>
                <a:gd name="T96" fmla="*/ 2147483647 w 372"/>
                <a:gd name="T97" fmla="*/ 2147483647 h 252"/>
                <a:gd name="T98" fmla="*/ 2147483647 w 372"/>
                <a:gd name="T99" fmla="*/ 2147483647 h 252"/>
                <a:gd name="T100" fmla="*/ 2147483647 w 372"/>
                <a:gd name="T101" fmla="*/ 2147483647 h 252"/>
                <a:gd name="T102" fmla="*/ 2147483647 w 372"/>
                <a:gd name="T103" fmla="*/ 2147483647 h 252"/>
                <a:gd name="T104" fmla="*/ 2147483647 w 372"/>
                <a:gd name="T105" fmla="*/ 2147483647 h 252"/>
                <a:gd name="T106" fmla="*/ 2147483647 w 372"/>
                <a:gd name="T107" fmla="*/ 2147483647 h 2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2"/>
                <a:gd name="T163" fmla="*/ 0 h 252"/>
                <a:gd name="T164" fmla="*/ 372 w 372"/>
                <a:gd name="T165" fmla="*/ 252 h 2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2" h="252">
                  <a:moveTo>
                    <a:pt x="221" y="190"/>
                  </a:moveTo>
                  <a:lnTo>
                    <a:pt x="213" y="202"/>
                  </a:lnTo>
                  <a:lnTo>
                    <a:pt x="212" y="205"/>
                  </a:lnTo>
                  <a:lnTo>
                    <a:pt x="208" y="207"/>
                  </a:lnTo>
                  <a:lnTo>
                    <a:pt x="205" y="208"/>
                  </a:lnTo>
                  <a:lnTo>
                    <a:pt x="202" y="211"/>
                  </a:lnTo>
                  <a:lnTo>
                    <a:pt x="204" y="215"/>
                  </a:lnTo>
                  <a:lnTo>
                    <a:pt x="204" y="219"/>
                  </a:lnTo>
                  <a:lnTo>
                    <a:pt x="200" y="222"/>
                  </a:lnTo>
                  <a:lnTo>
                    <a:pt x="197" y="222"/>
                  </a:lnTo>
                  <a:lnTo>
                    <a:pt x="194" y="223"/>
                  </a:lnTo>
                  <a:lnTo>
                    <a:pt x="191" y="226"/>
                  </a:lnTo>
                  <a:lnTo>
                    <a:pt x="190" y="222"/>
                  </a:lnTo>
                  <a:lnTo>
                    <a:pt x="193" y="217"/>
                  </a:lnTo>
                  <a:lnTo>
                    <a:pt x="190" y="213"/>
                  </a:lnTo>
                  <a:lnTo>
                    <a:pt x="187" y="214"/>
                  </a:lnTo>
                  <a:lnTo>
                    <a:pt x="184" y="213"/>
                  </a:lnTo>
                  <a:lnTo>
                    <a:pt x="182" y="213"/>
                  </a:lnTo>
                  <a:lnTo>
                    <a:pt x="180" y="212"/>
                  </a:lnTo>
                  <a:lnTo>
                    <a:pt x="178" y="216"/>
                  </a:lnTo>
                  <a:lnTo>
                    <a:pt x="179" y="220"/>
                  </a:lnTo>
                  <a:lnTo>
                    <a:pt x="178" y="224"/>
                  </a:lnTo>
                  <a:lnTo>
                    <a:pt x="168" y="236"/>
                  </a:lnTo>
                  <a:lnTo>
                    <a:pt x="166" y="238"/>
                  </a:lnTo>
                  <a:lnTo>
                    <a:pt x="165" y="239"/>
                  </a:lnTo>
                  <a:lnTo>
                    <a:pt x="161" y="239"/>
                  </a:lnTo>
                  <a:lnTo>
                    <a:pt x="157" y="238"/>
                  </a:lnTo>
                  <a:lnTo>
                    <a:pt x="156" y="235"/>
                  </a:lnTo>
                  <a:lnTo>
                    <a:pt x="152" y="234"/>
                  </a:lnTo>
                  <a:lnTo>
                    <a:pt x="152" y="230"/>
                  </a:lnTo>
                  <a:lnTo>
                    <a:pt x="154" y="228"/>
                  </a:lnTo>
                  <a:lnTo>
                    <a:pt x="156" y="223"/>
                  </a:lnTo>
                  <a:lnTo>
                    <a:pt x="145" y="225"/>
                  </a:lnTo>
                  <a:lnTo>
                    <a:pt x="142" y="228"/>
                  </a:lnTo>
                  <a:lnTo>
                    <a:pt x="139" y="231"/>
                  </a:lnTo>
                  <a:lnTo>
                    <a:pt x="135" y="231"/>
                  </a:lnTo>
                  <a:lnTo>
                    <a:pt x="137" y="235"/>
                  </a:lnTo>
                  <a:lnTo>
                    <a:pt x="140" y="238"/>
                  </a:lnTo>
                  <a:lnTo>
                    <a:pt x="138" y="242"/>
                  </a:lnTo>
                  <a:lnTo>
                    <a:pt x="134" y="243"/>
                  </a:lnTo>
                  <a:lnTo>
                    <a:pt x="132" y="245"/>
                  </a:lnTo>
                  <a:lnTo>
                    <a:pt x="128" y="245"/>
                  </a:lnTo>
                  <a:lnTo>
                    <a:pt x="125" y="246"/>
                  </a:lnTo>
                  <a:lnTo>
                    <a:pt x="122" y="248"/>
                  </a:lnTo>
                  <a:lnTo>
                    <a:pt x="118" y="248"/>
                  </a:lnTo>
                  <a:lnTo>
                    <a:pt x="118" y="249"/>
                  </a:lnTo>
                  <a:lnTo>
                    <a:pt x="92" y="250"/>
                  </a:lnTo>
                  <a:lnTo>
                    <a:pt x="66" y="250"/>
                  </a:lnTo>
                  <a:lnTo>
                    <a:pt x="65" y="250"/>
                  </a:lnTo>
                  <a:lnTo>
                    <a:pt x="0" y="251"/>
                  </a:lnTo>
                  <a:lnTo>
                    <a:pt x="3" y="184"/>
                  </a:lnTo>
                  <a:lnTo>
                    <a:pt x="3" y="154"/>
                  </a:lnTo>
                  <a:lnTo>
                    <a:pt x="4" y="117"/>
                  </a:lnTo>
                  <a:lnTo>
                    <a:pt x="5" y="74"/>
                  </a:lnTo>
                  <a:lnTo>
                    <a:pt x="7" y="48"/>
                  </a:lnTo>
                  <a:lnTo>
                    <a:pt x="7" y="22"/>
                  </a:lnTo>
                  <a:lnTo>
                    <a:pt x="69" y="22"/>
                  </a:lnTo>
                  <a:lnTo>
                    <a:pt x="118" y="21"/>
                  </a:lnTo>
                  <a:lnTo>
                    <a:pt x="183" y="21"/>
                  </a:lnTo>
                  <a:lnTo>
                    <a:pt x="182" y="17"/>
                  </a:lnTo>
                  <a:lnTo>
                    <a:pt x="175" y="13"/>
                  </a:lnTo>
                  <a:lnTo>
                    <a:pt x="175" y="5"/>
                  </a:lnTo>
                  <a:lnTo>
                    <a:pt x="175" y="4"/>
                  </a:lnTo>
                  <a:lnTo>
                    <a:pt x="175" y="0"/>
                  </a:lnTo>
                  <a:lnTo>
                    <a:pt x="234" y="6"/>
                  </a:lnTo>
                  <a:lnTo>
                    <a:pt x="268" y="10"/>
                  </a:lnTo>
                  <a:lnTo>
                    <a:pt x="270" y="10"/>
                  </a:lnTo>
                  <a:lnTo>
                    <a:pt x="308" y="8"/>
                  </a:lnTo>
                  <a:lnTo>
                    <a:pt x="371" y="4"/>
                  </a:lnTo>
                  <a:lnTo>
                    <a:pt x="356" y="57"/>
                  </a:lnTo>
                  <a:lnTo>
                    <a:pt x="343" y="103"/>
                  </a:lnTo>
                  <a:lnTo>
                    <a:pt x="334" y="136"/>
                  </a:lnTo>
                  <a:lnTo>
                    <a:pt x="320" y="185"/>
                  </a:lnTo>
                  <a:lnTo>
                    <a:pt x="351" y="197"/>
                  </a:lnTo>
                  <a:lnTo>
                    <a:pt x="367" y="203"/>
                  </a:lnTo>
                  <a:lnTo>
                    <a:pt x="335" y="246"/>
                  </a:lnTo>
                  <a:lnTo>
                    <a:pt x="334" y="246"/>
                  </a:lnTo>
                  <a:lnTo>
                    <a:pt x="332" y="243"/>
                  </a:lnTo>
                  <a:lnTo>
                    <a:pt x="326" y="237"/>
                  </a:lnTo>
                  <a:lnTo>
                    <a:pt x="324" y="234"/>
                  </a:lnTo>
                  <a:lnTo>
                    <a:pt x="321" y="232"/>
                  </a:lnTo>
                  <a:lnTo>
                    <a:pt x="317" y="232"/>
                  </a:lnTo>
                  <a:lnTo>
                    <a:pt x="311" y="232"/>
                  </a:lnTo>
                  <a:lnTo>
                    <a:pt x="307" y="231"/>
                  </a:lnTo>
                  <a:lnTo>
                    <a:pt x="304" y="229"/>
                  </a:lnTo>
                  <a:lnTo>
                    <a:pt x="295" y="216"/>
                  </a:lnTo>
                  <a:lnTo>
                    <a:pt x="291" y="213"/>
                  </a:lnTo>
                  <a:lnTo>
                    <a:pt x="290" y="209"/>
                  </a:lnTo>
                  <a:lnTo>
                    <a:pt x="289" y="205"/>
                  </a:lnTo>
                  <a:lnTo>
                    <a:pt x="288" y="201"/>
                  </a:lnTo>
                  <a:lnTo>
                    <a:pt x="288" y="197"/>
                  </a:lnTo>
                  <a:lnTo>
                    <a:pt x="286" y="193"/>
                  </a:lnTo>
                  <a:lnTo>
                    <a:pt x="283" y="192"/>
                  </a:lnTo>
                  <a:lnTo>
                    <a:pt x="278" y="186"/>
                  </a:lnTo>
                  <a:lnTo>
                    <a:pt x="275" y="184"/>
                  </a:lnTo>
                  <a:lnTo>
                    <a:pt x="271" y="182"/>
                  </a:lnTo>
                  <a:lnTo>
                    <a:pt x="265" y="179"/>
                  </a:lnTo>
                  <a:lnTo>
                    <a:pt x="262" y="177"/>
                  </a:lnTo>
                  <a:lnTo>
                    <a:pt x="259" y="175"/>
                  </a:lnTo>
                  <a:lnTo>
                    <a:pt x="255" y="177"/>
                  </a:lnTo>
                  <a:lnTo>
                    <a:pt x="249" y="173"/>
                  </a:lnTo>
                  <a:lnTo>
                    <a:pt x="246" y="175"/>
                  </a:lnTo>
                  <a:lnTo>
                    <a:pt x="242" y="176"/>
                  </a:lnTo>
                  <a:lnTo>
                    <a:pt x="239" y="175"/>
                  </a:lnTo>
                  <a:lnTo>
                    <a:pt x="235" y="177"/>
                  </a:lnTo>
                  <a:lnTo>
                    <a:pt x="233" y="179"/>
                  </a:lnTo>
                  <a:lnTo>
                    <a:pt x="231" y="182"/>
                  </a:lnTo>
                  <a:lnTo>
                    <a:pt x="229" y="186"/>
                  </a:lnTo>
                  <a:lnTo>
                    <a:pt x="221" y="19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56" name="Freeform 5"/>
            <p:cNvSpPr>
              <a:spLocks/>
            </p:cNvSpPr>
            <p:nvPr/>
          </p:nvSpPr>
          <p:spPr bwMode="auto">
            <a:xfrm>
              <a:off x="6389688" y="4494213"/>
              <a:ext cx="676275" cy="481012"/>
            </a:xfrm>
            <a:custGeom>
              <a:avLst/>
              <a:gdLst>
                <a:gd name="T0" fmla="*/ 2147483647 w 426"/>
                <a:gd name="T1" fmla="*/ 2147483647 h 303"/>
                <a:gd name="T2" fmla="*/ 2147483647 w 426"/>
                <a:gd name="T3" fmla="*/ 2147483647 h 303"/>
                <a:gd name="T4" fmla="*/ 2147483647 w 426"/>
                <a:gd name="T5" fmla="*/ 2147483647 h 303"/>
                <a:gd name="T6" fmla="*/ 2147483647 w 426"/>
                <a:gd name="T7" fmla="*/ 2147483647 h 303"/>
                <a:gd name="T8" fmla="*/ 2147483647 w 426"/>
                <a:gd name="T9" fmla="*/ 2147483647 h 303"/>
                <a:gd name="T10" fmla="*/ 2147483647 w 426"/>
                <a:gd name="T11" fmla="*/ 2147483647 h 303"/>
                <a:gd name="T12" fmla="*/ 2147483647 w 426"/>
                <a:gd name="T13" fmla="*/ 2147483647 h 303"/>
                <a:gd name="T14" fmla="*/ 2147483647 w 426"/>
                <a:gd name="T15" fmla="*/ 2147483647 h 303"/>
                <a:gd name="T16" fmla="*/ 2147483647 w 426"/>
                <a:gd name="T17" fmla="*/ 2147483647 h 303"/>
                <a:gd name="T18" fmla="*/ 2147483647 w 426"/>
                <a:gd name="T19" fmla="*/ 2147483647 h 303"/>
                <a:gd name="T20" fmla="*/ 2147483647 w 426"/>
                <a:gd name="T21" fmla="*/ 2147483647 h 303"/>
                <a:gd name="T22" fmla="*/ 2147483647 w 426"/>
                <a:gd name="T23" fmla="*/ 2147483647 h 303"/>
                <a:gd name="T24" fmla="*/ 2147483647 w 426"/>
                <a:gd name="T25" fmla="*/ 2147483647 h 303"/>
                <a:gd name="T26" fmla="*/ 2147483647 w 426"/>
                <a:gd name="T27" fmla="*/ 2147483647 h 303"/>
                <a:gd name="T28" fmla="*/ 2147483647 w 426"/>
                <a:gd name="T29" fmla="*/ 2147483647 h 303"/>
                <a:gd name="T30" fmla="*/ 2147483647 w 426"/>
                <a:gd name="T31" fmla="*/ 2147483647 h 303"/>
                <a:gd name="T32" fmla="*/ 2147483647 w 426"/>
                <a:gd name="T33" fmla="*/ 2147483647 h 303"/>
                <a:gd name="T34" fmla="*/ 2147483647 w 426"/>
                <a:gd name="T35" fmla="*/ 2147483647 h 303"/>
                <a:gd name="T36" fmla="*/ 2147483647 w 426"/>
                <a:gd name="T37" fmla="*/ 2147483647 h 303"/>
                <a:gd name="T38" fmla="*/ 2147483647 w 426"/>
                <a:gd name="T39" fmla="*/ 2147483647 h 303"/>
                <a:gd name="T40" fmla="*/ 2147483647 w 426"/>
                <a:gd name="T41" fmla="*/ 2147483647 h 303"/>
                <a:gd name="T42" fmla="*/ 2147483647 w 426"/>
                <a:gd name="T43" fmla="*/ 2147483647 h 303"/>
                <a:gd name="T44" fmla="*/ 2147483647 w 426"/>
                <a:gd name="T45" fmla="*/ 2147483647 h 303"/>
                <a:gd name="T46" fmla="*/ 2147483647 w 426"/>
                <a:gd name="T47" fmla="*/ 2147483647 h 303"/>
                <a:gd name="T48" fmla="*/ 2147483647 w 426"/>
                <a:gd name="T49" fmla="*/ 2147483647 h 303"/>
                <a:gd name="T50" fmla="*/ 2147483647 w 426"/>
                <a:gd name="T51" fmla="*/ 2147483647 h 303"/>
                <a:gd name="T52" fmla="*/ 2147483647 w 426"/>
                <a:gd name="T53" fmla="*/ 2147483647 h 303"/>
                <a:gd name="T54" fmla="*/ 2147483647 w 426"/>
                <a:gd name="T55" fmla="*/ 2147483647 h 303"/>
                <a:gd name="T56" fmla="*/ 2147483647 w 426"/>
                <a:gd name="T57" fmla="*/ 2147483647 h 303"/>
                <a:gd name="T58" fmla="*/ 2147483647 w 426"/>
                <a:gd name="T59" fmla="*/ 2147483647 h 303"/>
                <a:gd name="T60" fmla="*/ 2147483647 w 426"/>
                <a:gd name="T61" fmla="*/ 2147483647 h 303"/>
                <a:gd name="T62" fmla="*/ 2147483647 w 426"/>
                <a:gd name="T63" fmla="*/ 2147483647 h 303"/>
                <a:gd name="T64" fmla="*/ 2147483647 w 426"/>
                <a:gd name="T65" fmla="*/ 2147483647 h 303"/>
                <a:gd name="T66" fmla="*/ 2147483647 w 426"/>
                <a:gd name="T67" fmla="*/ 2147483647 h 303"/>
                <a:gd name="T68" fmla="*/ 2147483647 w 426"/>
                <a:gd name="T69" fmla="*/ 2147483647 h 303"/>
                <a:gd name="T70" fmla="*/ 2147483647 w 426"/>
                <a:gd name="T71" fmla="*/ 2147483647 h 303"/>
                <a:gd name="T72" fmla="*/ 2147483647 w 426"/>
                <a:gd name="T73" fmla="*/ 2147483647 h 303"/>
                <a:gd name="T74" fmla="*/ 2147483647 w 426"/>
                <a:gd name="T75" fmla="*/ 2147483647 h 303"/>
                <a:gd name="T76" fmla="*/ 2147483647 w 426"/>
                <a:gd name="T77" fmla="*/ 2147483647 h 303"/>
                <a:gd name="T78" fmla="*/ 2147483647 w 426"/>
                <a:gd name="T79" fmla="*/ 2147483647 h 303"/>
                <a:gd name="T80" fmla="*/ 2147483647 w 426"/>
                <a:gd name="T81" fmla="*/ 2147483647 h 303"/>
                <a:gd name="T82" fmla="*/ 2147483647 w 426"/>
                <a:gd name="T83" fmla="*/ 2147483647 h 303"/>
                <a:gd name="T84" fmla="*/ 2147483647 w 426"/>
                <a:gd name="T85" fmla="*/ 2147483647 h 303"/>
                <a:gd name="T86" fmla="*/ 2147483647 w 426"/>
                <a:gd name="T87" fmla="*/ 2147483647 h 303"/>
                <a:gd name="T88" fmla="*/ 2147483647 w 426"/>
                <a:gd name="T89" fmla="*/ 2147483647 h 303"/>
                <a:gd name="T90" fmla="*/ 2147483647 w 426"/>
                <a:gd name="T91" fmla="*/ 2147483647 h 303"/>
                <a:gd name="T92" fmla="*/ 2147483647 w 426"/>
                <a:gd name="T93" fmla="*/ 2147483647 h 303"/>
                <a:gd name="T94" fmla="*/ 2147483647 w 426"/>
                <a:gd name="T95" fmla="*/ 2147483647 h 303"/>
                <a:gd name="T96" fmla="*/ 2147483647 w 426"/>
                <a:gd name="T97" fmla="*/ 2147483647 h 303"/>
                <a:gd name="T98" fmla="*/ 2147483647 w 426"/>
                <a:gd name="T99" fmla="*/ 2147483647 h 303"/>
                <a:gd name="T100" fmla="*/ 2147483647 w 426"/>
                <a:gd name="T101" fmla="*/ 2147483647 h 303"/>
                <a:gd name="T102" fmla="*/ 2147483647 w 426"/>
                <a:gd name="T103" fmla="*/ 2147483647 h 303"/>
                <a:gd name="T104" fmla="*/ 2147483647 w 426"/>
                <a:gd name="T105" fmla="*/ 2147483647 h 30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6"/>
                <a:gd name="T160" fmla="*/ 0 h 303"/>
                <a:gd name="T161" fmla="*/ 426 w 426"/>
                <a:gd name="T162" fmla="*/ 303 h 30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6" h="303">
                  <a:moveTo>
                    <a:pt x="181" y="252"/>
                  </a:moveTo>
                  <a:lnTo>
                    <a:pt x="182" y="244"/>
                  </a:lnTo>
                  <a:lnTo>
                    <a:pt x="180" y="249"/>
                  </a:lnTo>
                  <a:lnTo>
                    <a:pt x="181" y="248"/>
                  </a:lnTo>
                  <a:lnTo>
                    <a:pt x="179" y="243"/>
                  </a:lnTo>
                  <a:lnTo>
                    <a:pt x="179" y="244"/>
                  </a:lnTo>
                  <a:lnTo>
                    <a:pt x="176" y="246"/>
                  </a:lnTo>
                  <a:lnTo>
                    <a:pt x="172" y="251"/>
                  </a:lnTo>
                  <a:lnTo>
                    <a:pt x="169" y="251"/>
                  </a:lnTo>
                  <a:lnTo>
                    <a:pt x="165" y="251"/>
                  </a:lnTo>
                  <a:lnTo>
                    <a:pt x="164" y="255"/>
                  </a:lnTo>
                  <a:lnTo>
                    <a:pt x="167" y="258"/>
                  </a:lnTo>
                  <a:lnTo>
                    <a:pt x="170" y="260"/>
                  </a:lnTo>
                  <a:lnTo>
                    <a:pt x="168" y="262"/>
                  </a:lnTo>
                  <a:lnTo>
                    <a:pt x="165" y="265"/>
                  </a:lnTo>
                  <a:lnTo>
                    <a:pt x="161" y="272"/>
                  </a:lnTo>
                  <a:lnTo>
                    <a:pt x="163" y="276"/>
                  </a:lnTo>
                  <a:lnTo>
                    <a:pt x="140" y="279"/>
                  </a:lnTo>
                  <a:lnTo>
                    <a:pt x="138" y="279"/>
                  </a:lnTo>
                  <a:lnTo>
                    <a:pt x="135" y="279"/>
                  </a:lnTo>
                  <a:lnTo>
                    <a:pt x="131" y="279"/>
                  </a:lnTo>
                  <a:lnTo>
                    <a:pt x="130" y="277"/>
                  </a:lnTo>
                  <a:lnTo>
                    <a:pt x="127" y="273"/>
                  </a:lnTo>
                  <a:lnTo>
                    <a:pt x="123" y="271"/>
                  </a:lnTo>
                  <a:lnTo>
                    <a:pt x="120" y="275"/>
                  </a:lnTo>
                  <a:lnTo>
                    <a:pt x="116" y="275"/>
                  </a:lnTo>
                  <a:lnTo>
                    <a:pt x="115" y="271"/>
                  </a:lnTo>
                  <a:lnTo>
                    <a:pt x="115" y="267"/>
                  </a:lnTo>
                  <a:lnTo>
                    <a:pt x="110" y="265"/>
                  </a:lnTo>
                  <a:lnTo>
                    <a:pt x="107" y="265"/>
                  </a:lnTo>
                  <a:lnTo>
                    <a:pt x="102" y="262"/>
                  </a:lnTo>
                  <a:lnTo>
                    <a:pt x="99" y="262"/>
                  </a:lnTo>
                  <a:lnTo>
                    <a:pt x="96" y="260"/>
                  </a:lnTo>
                  <a:lnTo>
                    <a:pt x="93" y="256"/>
                  </a:lnTo>
                  <a:lnTo>
                    <a:pt x="86" y="254"/>
                  </a:lnTo>
                  <a:lnTo>
                    <a:pt x="81" y="254"/>
                  </a:lnTo>
                  <a:lnTo>
                    <a:pt x="79" y="252"/>
                  </a:lnTo>
                  <a:lnTo>
                    <a:pt x="77" y="256"/>
                  </a:lnTo>
                  <a:lnTo>
                    <a:pt x="74" y="255"/>
                  </a:lnTo>
                  <a:lnTo>
                    <a:pt x="71" y="255"/>
                  </a:lnTo>
                  <a:lnTo>
                    <a:pt x="69" y="259"/>
                  </a:lnTo>
                  <a:lnTo>
                    <a:pt x="63" y="260"/>
                  </a:lnTo>
                  <a:lnTo>
                    <a:pt x="47" y="262"/>
                  </a:lnTo>
                  <a:lnTo>
                    <a:pt x="43" y="262"/>
                  </a:lnTo>
                  <a:lnTo>
                    <a:pt x="39" y="261"/>
                  </a:lnTo>
                  <a:lnTo>
                    <a:pt x="36" y="259"/>
                  </a:lnTo>
                  <a:lnTo>
                    <a:pt x="33" y="251"/>
                  </a:lnTo>
                  <a:lnTo>
                    <a:pt x="30" y="250"/>
                  </a:lnTo>
                  <a:lnTo>
                    <a:pt x="27" y="249"/>
                  </a:lnTo>
                  <a:lnTo>
                    <a:pt x="24" y="245"/>
                  </a:lnTo>
                  <a:lnTo>
                    <a:pt x="21" y="249"/>
                  </a:lnTo>
                  <a:lnTo>
                    <a:pt x="20" y="243"/>
                  </a:lnTo>
                  <a:lnTo>
                    <a:pt x="17" y="242"/>
                  </a:lnTo>
                  <a:lnTo>
                    <a:pt x="16" y="238"/>
                  </a:lnTo>
                  <a:lnTo>
                    <a:pt x="13" y="235"/>
                  </a:lnTo>
                  <a:lnTo>
                    <a:pt x="9" y="232"/>
                  </a:lnTo>
                  <a:lnTo>
                    <a:pt x="8" y="231"/>
                  </a:lnTo>
                  <a:lnTo>
                    <a:pt x="40" y="199"/>
                  </a:lnTo>
                  <a:lnTo>
                    <a:pt x="52" y="185"/>
                  </a:lnTo>
                  <a:lnTo>
                    <a:pt x="49" y="184"/>
                  </a:lnTo>
                  <a:lnTo>
                    <a:pt x="47" y="180"/>
                  </a:lnTo>
                  <a:lnTo>
                    <a:pt x="43" y="178"/>
                  </a:lnTo>
                  <a:lnTo>
                    <a:pt x="39" y="178"/>
                  </a:lnTo>
                  <a:lnTo>
                    <a:pt x="37" y="174"/>
                  </a:lnTo>
                  <a:lnTo>
                    <a:pt x="36" y="170"/>
                  </a:lnTo>
                  <a:lnTo>
                    <a:pt x="23" y="166"/>
                  </a:lnTo>
                  <a:lnTo>
                    <a:pt x="17" y="161"/>
                  </a:lnTo>
                  <a:lnTo>
                    <a:pt x="15" y="161"/>
                  </a:lnTo>
                  <a:lnTo>
                    <a:pt x="13" y="159"/>
                  </a:lnTo>
                  <a:lnTo>
                    <a:pt x="12" y="159"/>
                  </a:lnTo>
                  <a:lnTo>
                    <a:pt x="12" y="154"/>
                  </a:lnTo>
                  <a:lnTo>
                    <a:pt x="7" y="147"/>
                  </a:lnTo>
                  <a:lnTo>
                    <a:pt x="4" y="144"/>
                  </a:lnTo>
                  <a:lnTo>
                    <a:pt x="4" y="140"/>
                  </a:lnTo>
                  <a:lnTo>
                    <a:pt x="0" y="138"/>
                  </a:lnTo>
                  <a:lnTo>
                    <a:pt x="1" y="132"/>
                  </a:lnTo>
                  <a:lnTo>
                    <a:pt x="5" y="131"/>
                  </a:lnTo>
                  <a:lnTo>
                    <a:pt x="8" y="128"/>
                  </a:lnTo>
                  <a:lnTo>
                    <a:pt x="9" y="124"/>
                  </a:lnTo>
                  <a:lnTo>
                    <a:pt x="24" y="101"/>
                  </a:lnTo>
                  <a:lnTo>
                    <a:pt x="64" y="37"/>
                  </a:lnTo>
                  <a:lnTo>
                    <a:pt x="90" y="14"/>
                  </a:lnTo>
                  <a:lnTo>
                    <a:pt x="93" y="6"/>
                  </a:lnTo>
                  <a:lnTo>
                    <a:pt x="100" y="4"/>
                  </a:lnTo>
                  <a:lnTo>
                    <a:pt x="104" y="5"/>
                  </a:lnTo>
                  <a:lnTo>
                    <a:pt x="108" y="4"/>
                  </a:lnTo>
                  <a:lnTo>
                    <a:pt x="112" y="6"/>
                  </a:lnTo>
                  <a:lnTo>
                    <a:pt x="115" y="5"/>
                  </a:lnTo>
                  <a:lnTo>
                    <a:pt x="118" y="3"/>
                  </a:lnTo>
                  <a:lnTo>
                    <a:pt x="122" y="3"/>
                  </a:lnTo>
                  <a:lnTo>
                    <a:pt x="125" y="3"/>
                  </a:lnTo>
                  <a:lnTo>
                    <a:pt x="129" y="5"/>
                  </a:lnTo>
                  <a:lnTo>
                    <a:pt x="133" y="4"/>
                  </a:lnTo>
                  <a:lnTo>
                    <a:pt x="134" y="3"/>
                  </a:lnTo>
                  <a:lnTo>
                    <a:pt x="136" y="3"/>
                  </a:lnTo>
                  <a:lnTo>
                    <a:pt x="140" y="2"/>
                  </a:lnTo>
                  <a:lnTo>
                    <a:pt x="143" y="3"/>
                  </a:lnTo>
                  <a:lnTo>
                    <a:pt x="145" y="0"/>
                  </a:lnTo>
                  <a:lnTo>
                    <a:pt x="149" y="0"/>
                  </a:lnTo>
                  <a:lnTo>
                    <a:pt x="153" y="1"/>
                  </a:lnTo>
                  <a:lnTo>
                    <a:pt x="155" y="3"/>
                  </a:lnTo>
                  <a:lnTo>
                    <a:pt x="158" y="6"/>
                  </a:lnTo>
                  <a:lnTo>
                    <a:pt x="161" y="8"/>
                  </a:lnTo>
                  <a:lnTo>
                    <a:pt x="164" y="10"/>
                  </a:lnTo>
                  <a:lnTo>
                    <a:pt x="171" y="11"/>
                  </a:lnTo>
                  <a:lnTo>
                    <a:pt x="174" y="8"/>
                  </a:lnTo>
                  <a:lnTo>
                    <a:pt x="178" y="8"/>
                  </a:lnTo>
                  <a:lnTo>
                    <a:pt x="181" y="10"/>
                  </a:lnTo>
                  <a:lnTo>
                    <a:pt x="184" y="11"/>
                  </a:lnTo>
                  <a:lnTo>
                    <a:pt x="188" y="8"/>
                  </a:lnTo>
                  <a:lnTo>
                    <a:pt x="198" y="6"/>
                  </a:lnTo>
                  <a:lnTo>
                    <a:pt x="200" y="7"/>
                  </a:lnTo>
                  <a:lnTo>
                    <a:pt x="205" y="10"/>
                  </a:lnTo>
                  <a:lnTo>
                    <a:pt x="203" y="11"/>
                  </a:lnTo>
                  <a:lnTo>
                    <a:pt x="248" y="9"/>
                  </a:lnTo>
                  <a:lnTo>
                    <a:pt x="339" y="6"/>
                  </a:lnTo>
                  <a:lnTo>
                    <a:pt x="351" y="41"/>
                  </a:lnTo>
                  <a:lnTo>
                    <a:pt x="374" y="105"/>
                  </a:lnTo>
                  <a:lnTo>
                    <a:pt x="400" y="177"/>
                  </a:lnTo>
                  <a:lnTo>
                    <a:pt x="402" y="180"/>
                  </a:lnTo>
                  <a:lnTo>
                    <a:pt x="405" y="183"/>
                  </a:lnTo>
                  <a:lnTo>
                    <a:pt x="408" y="182"/>
                  </a:lnTo>
                  <a:lnTo>
                    <a:pt x="412" y="182"/>
                  </a:lnTo>
                  <a:lnTo>
                    <a:pt x="418" y="186"/>
                  </a:lnTo>
                  <a:lnTo>
                    <a:pt x="421" y="188"/>
                  </a:lnTo>
                  <a:lnTo>
                    <a:pt x="423" y="190"/>
                  </a:lnTo>
                  <a:lnTo>
                    <a:pt x="425" y="194"/>
                  </a:lnTo>
                  <a:lnTo>
                    <a:pt x="420" y="199"/>
                  </a:lnTo>
                  <a:lnTo>
                    <a:pt x="415" y="203"/>
                  </a:lnTo>
                  <a:lnTo>
                    <a:pt x="416" y="206"/>
                  </a:lnTo>
                  <a:lnTo>
                    <a:pt x="414" y="209"/>
                  </a:lnTo>
                  <a:lnTo>
                    <a:pt x="408" y="212"/>
                  </a:lnTo>
                  <a:lnTo>
                    <a:pt x="404" y="212"/>
                  </a:lnTo>
                  <a:lnTo>
                    <a:pt x="402" y="207"/>
                  </a:lnTo>
                  <a:lnTo>
                    <a:pt x="400" y="211"/>
                  </a:lnTo>
                  <a:lnTo>
                    <a:pt x="401" y="215"/>
                  </a:lnTo>
                  <a:lnTo>
                    <a:pt x="400" y="216"/>
                  </a:lnTo>
                  <a:lnTo>
                    <a:pt x="391" y="220"/>
                  </a:lnTo>
                  <a:lnTo>
                    <a:pt x="389" y="217"/>
                  </a:lnTo>
                  <a:lnTo>
                    <a:pt x="385" y="214"/>
                  </a:lnTo>
                  <a:lnTo>
                    <a:pt x="387" y="210"/>
                  </a:lnTo>
                  <a:lnTo>
                    <a:pt x="382" y="212"/>
                  </a:lnTo>
                  <a:lnTo>
                    <a:pt x="382" y="215"/>
                  </a:lnTo>
                  <a:lnTo>
                    <a:pt x="380" y="216"/>
                  </a:lnTo>
                  <a:lnTo>
                    <a:pt x="381" y="222"/>
                  </a:lnTo>
                  <a:lnTo>
                    <a:pt x="384" y="220"/>
                  </a:lnTo>
                  <a:lnTo>
                    <a:pt x="386" y="222"/>
                  </a:lnTo>
                  <a:lnTo>
                    <a:pt x="389" y="223"/>
                  </a:lnTo>
                  <a:lnTo>
                    <a:pt x="388" y="226"/>
                  </a:lnTo>
                  <a:lnTo>
                    <a:pt x="382" y="231"/>
                  </a:lnTo>
                  <a:lnTo>
                    <a:pt x="368" y="242"/>
                  </a:lnTo>
                  <a:lnTo>
                    <a:pt x="361" y="249"/>
                  </a:lnTo>
                  <a:lnTo>
                    <a:pt x="354" y="253"/>
                  </a:lnTo>
                  <a:lnTo>
                    <a:pt x="344" y="259"/>
                  </a:lnTo>
                  <a:lnTo>
                    <a:pt x="344" y="256"/>
                  </a:lnTo>
                  <a:lnTo>
                    <a:pt x="350" y="254"/>
                  </a:lnTo>
                  <a:lnTo>
                    <a:pt x="350" y="250"/>
                  </a:lnTo>
                  <a:lnTo>
                    <a:pt x="342" y="253"/>
                  </a:lnTo>
                  <a:lnTo>
                    <a:pt x="343" y="249"/>
                  </a:lnTo>
                  <a:lnTo>
                    <a:pt x="342" y="247"/>
                  </a:lnTo>
                  <a:lnTo>
                    <a:pt x="339" y="249"/>
                  </a:lnTo>
                  <a:lnTo>
                    <a:pt x="336" y="249"/>
                  </a:lnTo>
                  <a:lnTo>
                    <a:pt x="339" y="253"/>
                  </a:lnTo>
                  <a:lnTo>
                    <a:pt x="339" y="256"/>
                  </a:lnTo>
                  <a:lnTo>
                    <a:pt x="336" y="258"/>
                  </a:lnTo>
                  <a:lnTo>
                    <a:pt x="336" y="260"/>
                  </a:lnTo>
                  <a:lnTo>
                    <a:pt x="342" y="261"/>
                  </a:lnTo>
                  <a:lnTo>
                    <a:pt x="339" y="263"/>
                  </a:lnTo>
                  <a:lnTo>
                    <a:pt x="329" y="271"/>
                  </a:lnTo>
                  <a:lnTo>
                    <a:pt x="326" y="276"/>
                  </a:lnTo>
                  <a:lnTo>
                    <a:pt x="324" y="281"/>
                  </a:lnTo>
                  <a:lnTo>
                    <a:pt x="320" y="285"/>
                  </a:lnTo>
                  <a:lnTo>
                    <a:pt x="315" y="290"/>
                  </a:lnTo>
                  <a:lnTo>
                    <a:pt x="310" y="295"/>
                  </a:lnTo>
                  <a:lnTo>
                    <a:pt x="305" y="302"/>
                  </a:lnTo>
                  <a:lnTo>
                    <a:pt x="304" y="300"/>
                  </a:lnTo>
                  <a:lnTo>
                    <a:pt x="300" y="302"/>
                  </a:lnTo>
                  <a:lnTo>
                    <a:pt x="296" y="299"/>
                  </a:lnTo>
                  <a:lnTo>
                    <a:pt x="266" y="261"/>
                  </a:lnTo>
                  <a:lnTo>
                    <a:pt x="264" y="258"/>
                  </a:lnTo>
                  <a:lnTo>
                    <a:pt x="263" y="254"/>
                  </a:lnTo>
                  <a:lnTo>
                    <a:pt x="267" y="252"/>
                  </a:lnTo>
                  <a:lnTo>
                    <a:pt x="269" y="249"/>
                  </a:lnTo>
                  <a:lnTo>
                    <a:pt x="263" y="244"/>
                  </a:lnTo>
                  <a:lnTo>
                    <a:pt x="260" y="241"/>
                  </a:lnTo>
                  <a:lnTo>
                    <a:pt x="256" y="241"/>
                  </a:lnTo>
                  <a:lnTo>
                    <a:pt x="253" y="242"/>
                  </a:lnTo>
                  <a:lnTo>
                    <a:pt x="250" y="243"/>
                  </a:lnTo>
                  <a:lnTo>
                    <a:pt x="247" y="245"/>
                  </a:lnTo>
                  <a:lnTo>
                    <a:pt x="243" y="245"/>
                  </a:lnTo>
                  <a:lnTo>
                    <a:pt x="240" y="245"/>
                  </a:lnTo>
                  <a:lnTo>
                    <a:pt x="230" y="251"/>
                  </a:lnTo>
                  <a:lnTo>
                    <a:pt x="226" y="255"/>
                  </a:lnTo>
                  <a:lnTo>
                    <a:pt x="224" y="256"/>
                  </a:lnTo>
                  <a:lnTo>
                    <a:pt x="219" y="257"/>
                  </a:lnTo>
                  <a:lnTo>
                    <a:pt x="216" y="257"/>
                  </a:lnTo>
                  <a:lnTo>
                    <a:pt x="215" y="253"/>
                  </a:lnTo>
                  <a:lnTo>
                    <a:pt x="215" y="249"/>
                  </a:lnTo>
                  <a:lnTo>
                    <a:pt x="213" y="248"/>
                  </a:lnTo>
                  <a:lnTo>
                    <a:pt x="210" y="249"/>
                  </a:lnTo>
                  <a:lnTo>
                    <a:pt x="207" y="249"/>
                  </a:lnTo>
                  <a:lnTo>
                    <a:pt x="204" y="249"/>
                  </a:lnTo>
                  <a:lnTo>
                    <a:pt x="203" y="252"/>
                  </a:lnTo>
                  <a:lnTo>
                    <a:pt x="200" y="255"/>
                  </a:lnTo>
                  <a:lnTo>
                    <a:pt x="198" y="258"/>
                  </a:lnTo>
                  <a:lnTo>
                    <a:pt x="197" y="258"/>
                  </a:lnTo>
                  <a:lnTo>
                    <a:pt x="194" y="256"/>
                  </a:lnTo>
                  <a:lnTo>
                    <a:pt x="192" y="260"/>
                  </a:lnTo>
                  <a:lnTo>
                    <a:pt x="191" y="256"/>
                  </a:lnTo>
                  <a:lnTo>
                    <a:pt x="190" y="252"/>
                  </a:lnTo>
                  <a:lnTo>
                    <a:pt x="186" y="252"/>
                  </a:lnTo>
                  <a:lnTo>
                    <a:pt x="181" y="252"/>
                  </a:lnTo>
                </a:path>
              </a:pathLst>
            </a:custGeom>
            <a:solidFill>
              <a:srgbClr val="3333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57" name="Freeform 6"/>
            <p:cNvSpPr>
              <a:spLocks/>
            </p:cNvSpPr>
            <p:nvPr/>
          </p:nvSpPr>
          <p:spPr bwMode="auto">
            <a:xfrm>
              <a:off x="5815013" y="4348163"/>
              <a:ext cx="658812" cy="549275"/>
            </a:xfrm>
            <a:custGeom>
              <a:avLst/>
              <a:gdLst>
                <a:gd name="T0" fmla="*/ 2147483647 w 415"/>
                <a:gd name="T1" fmla="*/ 2147483647 h 346"/>
                <a:gd name="T2" fmla="*/ 2147483647 w 415"/>
                <a:gd name="T3" fmla="*/ 2147483647 h 346"/>
                <a:gd name="T4" fmla="*/ 2147483647 w 415"/>
                <a:gd name="T5" fmla="*/ 2147483647 h 346"/>
                <a:gd name="T6" fmla="*/ 2147483647 w 415"/>
                <a:gd name="T7" fmla="*/ 2147483647 h 346"/>
                <a:gd name="T8" fmla="*/ 2147483647 w 415"/>
                <a:gd name="T9" fmla="*/ 2147483647 h 346"/>
                <a:gd name="T10" fmla="*/ 2147483647 w 415"/>
                <a:gd name="T11" fmla="*/ 2147483647 h 346"/>
                <a:gd name="T12" fmla="*/ 2147483647 w 415"/>
                <a:gd name="T13" fmla="*/ 2147483647 h 346"/>
                <a:gd name="T14" fmla="*/ 2147483647 w 415"/>
                <a:gd name="T15" fmla="*/ 2147483647 h 346"/>
                <a:gd name="T16" fmla="*/ 2147483647 w 415"/>
                <a:gd name="T17" fmla="*/ 2147483647 h 346"/>
                <a:gd name="T18" fmla="*/ 2147483647 w 415"/>
                <a:gd name="T19" fmla="*/ 2147483647 h 346"/>
                <a:gd name="T20" fmla="*/ 2147483647 w 415"/>
                <a:gd name="T21" fmla="*/ 2147483647 h 346"/>
                <a:gd name="T22" fmla="*/ 2147483647 w 415"/>
                <a:gd name="T23" fmla="*/ 2147483647 h 346"/>
                <a:gd name="T24" fmla="*/ 2147483647 w 415"/>
                <a:gd name="T25" fmla="*/ 2147483647 h 346"/>
                <a:gd name="T26" fmla="*/ 2147483647 w 415"/>
                <a:gd name="T27" fmla="*/ 2147483647 h 346"/>
                <a:gd name="T28" fmla="*/ 2147483647 w 415"/>
                <a:gd name="T29" fmla="*/ 2147483647 h 346"/>
                <a:gd name="T30" fmla="*/ 2147483647 w 415"/>
                <a:gd name="T31" fmla="*/ 2147483647 h 346"/>
                <a:gd name="T32" fmla="*/ 2147483647 w 415"/>
                <a:gd name="T33" fmla="*/ 2147483647 h 346"/>
                <a:gd name="T34" fmla="*/ 2147483647 w 415"/>
                <a:gd name="T35" fmla="*/ 2147483647 h 346"/>
                <a:gd name="T36" fmla="*/ 2147483647 w 415"/>
                <a:gd name="T37" fmla="*/ 2147483647 h 346"/>
                <a:gd name="T38" fmla="*/ 2147483647 w 415"/>
                <a:gd name="T39" fmla="*/ 2147483647 h 346"/>
                <a:gd name="T40" fmla="*/ 2147483647 w 415"/>
                <a:gd name="T41" fmla="*/ 2147483647 h 346"/>
                <a:gd name="T42" fmla="*/ 2147483647 w 415"/>
                <a:gd name="T43" fmla="*/ 2147483647 h 346"/>
                <a:gd name="T44" fmla="*/ 2147483647 w 415"/>
                <a:gd name="T45" fmla="*/ 2147483647 h 346"/>
                <a:gd name="T46" fmla="*/ 2147483647 w 415"/>
                <a:gd name="T47" fmla="*/ 2147483647 h 346"/>
                <a:gd name="T48" fmla="*/ 2147483647 w 415"/>
                <a:gd name="T49" fmla="*/ 2147483647 h 346"/>
                <a:gd name="T50" fmla="*/ 2147483647 w 415"/>
                <a:gd name="T51" fmla="*/ 2147483647 h 346"/>
                <a:gd name="T52" fmla="*/ 2147483647 w 415"/>
                <a:gd name="T53" fmla="*/ 2147483647 h 346"/>
                <a:gd name="T54" fmla="*/ 2147483647 w 415"/>
                <a:gd name="T55" fmla="*/ 2147483647 h 346"/>
                <a:gd name="T56" fmla="*/ 2147483647 w 415"/>
                <a:gd name="T57" fmla="*/ 2147483647 h 346"/>
                <a:gd name="T58" fmla="*/ 2147483647 w 415"/>
                <a:gd name="T59" fmla="*/ 2147483647 h 346"/>
                <a:gd name="T60" fmla="*/ 2147483647 w 415"/>
                <a:gd name="T61" fmla="*/ 2147483647 h 346"/>
                <a:gd name="T62" fmla="*/ 2147483647 w 415"/>
                <a:gd name="T63" fmla="*/ 2147483647 h 346"/>
                <a:gd name="T64" fmla="*/ 2147483647 w 415"/>
                <a:gd name="T65" fmla="*/ 2147483647 h 346"/>
                <a:gd name="T66" fmla="*/ 2147483647 w 415"/>
                <a:gd name="T67" fmla="*/ 2147483647 h 346"/>
                <a:gd name="T68" fmla="*/ 2147483647 w 415"/>
                <a:gd name="T69" fmla="*/ 2147483647 h 346"/>
                <a:gd name="T70" fmla="*/ 2147483647 w 415"/>
                <a:gd name="T71" fmla="*/ 2147483647 h 346"/>
                <a:gd name="T72" fmla="*/ 2147483647 w 415"/>
                <a:gd name="T73" fmla="*/ 2147483647 h 346"/>
                <a:gd name="T74" fmla="*/ 2147483647 w 415"/>
                <a:gd name="T75" fmla="*/ 2147483647 h 346"/>
                <a:gd name="T76" fmla="*/ 2147483647 w 415"/>
                <a:gd name="T77" fmla="*/ 2147483647 h 346"/>
                <a:gd name="T78" fmla="*/ 2147483647 w 415"/>
                <a:gd name="T79" fmla="*/ 2147483647 h 346"/>
                <a:gd name="T80" fmla="*/ 2147483647 w 415"/>
                <a:gd name="T81" fmla="*/ 2147483647 h 346"/>
                <a:gd name="T82" fmla="*/ 2147483647 w 415"/>
                <a:gd name="T83" fmla="*/ 2147483647 h 346"/>
                <a:gd name="T84" fmla="*/ 2147483647 w 415"/>
                <a:gd name="T85" fmla="*/ 2147483647 h 346"/>
                <a:gd name="T86" fmla="*/ 2147483647 w 415"/>
                <a:gd name="T87" fmla="*/ 2147483647 h 346"/>
                <a:gd name="T88" fmla="*/ 2147483647 w 415"/>
                <a:gd name="T89" fmla="*/ 2147483647 h 346"/>
                <a:gd name="T90" fmla="*/ 2147483647 w 415"/>
                <a:gd name="T91" fmla="*/ 2147483647 h 346"/>
                <a:gd name="T92" fmla="*/ 2147483647 w 415"/>
                <a:gd name="T93" fmla="*/ 2147483647 h 346"/>
                <a:gd name="T94" fmla="*/ 2147483647 w 415"/>
                <a:gd name="T95" fmla="*/ 2147483647 h 346"/>
                <a:gd name="T96" fmla="*/ 0 w 415"/>
                <a:gd name="T97" fmla="*/ 2147483647 h 346"/>
                <a:gd name="T98" fmla="*/ 2147483647 w 415"/>
                <a:gd name="T99" fmla="*/ 2147483647 h 346"/>
                <a:gd name="T100" fmla="*/ 2147483647 w 415"/>
                <a:gd name="T101" fmla="*/ 0 h 3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15"/>
                <a:gd name="T154" fmla="*/ 0 h 346"/>
                <a:gd name="T155" fmla="*/ 415 w 415"/>
                <a:gd name="T156" fmla="*/ 346 h 34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15" h="346">
                  <a:moveTo>
                    <a:pt x="231" y="0"/>
                  </a:moveTo>
                  <a:lnTo>
                    <a:pt x="234" y="3"/>
                  </a:lnTo>
                  <a:lnTo>
                    <a:pt x="234" y="6"/>
                  </a:lnTo>
                  <a:lnTo>
                    <a:pt x="234" y="11"/>
                  </a:lnTo>
                  <a:lnTo>
                    <a:pt x="237" y="14"/>
                  </a:lnTo>
                  <a:lnTo>
                    <a:pt x="237" y="15"/>
                  </a:lnTo>
                  <a:lnTo>
                    <a:pt x="238" y="17"/>
                  </a:lnTo>
                  <a:lnTo>
                    <a:pt x="242" y="17"/>
                  </a:lnTo>
                  <a:lnTo>
                    <a:pt x="247" y="21"/>
                  </a:lnTo>
                  <a:lnTo>
                    <a:pt x="250" y="23"/>
                  </a:lnTo>
                  <a:lnTo>
                    <a:pt x="252" y="26"/>
                  </a:lnTo>
                  <a:lnTo>
                    <a:pt x="256" y="33"/>
                  </a:lnTo>
                  <a:lnTo>
                    <a:pt x="260" y="34"/>
                  </a:lnTo>
                  <a:lnTo>
                    <a:pt x="261" y="38"/>
                  </a:lnTo>
                  <a:lnTo>
                    <a:pt x="264" y="41"/>
                  </a:lnTo>
                  <a:lnTo>
                    <a:pt x="264" y="45"/>
                  </a:lnTo>
                  <a:lnTo>
                    <a:pt x="265" y="49"/>
                  </a:lnTo>
                  <a:lnTo>
                    <a:pt x="265" y="52"/>
                  </a:lnTo>
                  <a:lnTo>
                    <a:pt x="269" y="53"/>
                  </a:lnTo>
                  <a:lnTo>
                    <a:pt x="272" y="56"/>
                  </a:lnTo>
                  <a:lnTo>
                    <a:pt x="273" y="60"/>
                  </a:lnTo>
                  <a:lnTo>
                    <a:pt x="275" y="63"/>
                  </a:lnTo>
                  <a:lnTo>
                    <a:pt x="277" y="66"/>
                  </a:lnTo>
                  <a:lnTo>
                    <a:pt x="281" y="66"/>
                  </a:lnTo>
                  <a:lnTo>
                    <a:pt x="287" y="76"/>
                  </a:lnTo>
                  <a:lnTo>
                    <a:pt x="292" y="77"/>
                  </a:lnTo>
                  <a:lnTo>
                    <a:pt x="292" y="81"/>
                  </a:lnTo>
                  <a:lnTo>
                    <a:pt x="294" y="85"/>
                  </a:lnTo>
                  <a:lnTo>
                    <a:pt x="292" y="88"/>
                  </a:lnTo>
                  <a:lnTo>
                    <a:pt x="295" y="92"/>
                  </a:lnTo>
                  <a:lnTo>
                    <a:pt x="296" y="93"/>
                  </a:lnTo>
                  <a:lnTo>
                    <a:pt x="298" y="95"/>
                  </a:lnTo>
                  <a:lnTo>
                    <a:pt x="299" y="98"/>
                  </a:lnTo>
                  <a:lnTo>
                    <a:pt x="299" y="100"/>
                  </a:lnTo>
                  <a:lnTo>
                    <a:pt x="300" y="102"/>
                  </a:lnTo>
                  <a:lnTo>
                    <a:pt x="302" y="105"/>
                  </a:lnTo>
                  <a:lnTo>
                    <a:pt x="306" y="108"/>
                  </a:lnTo>
                  <a:lnTo>
                    <a:pt x="302" y="111"/>
                  </a:lnTo>
                  <a:lnTo>
                    <a:pt x="306" y="114"/>
                  </a:lnTo>
                  <a:lnTo>
                    <a:pt x="312" y="117"/>
                  </a:lnTo>
                  <a:lnTo>
                    <a:pt x="316" y="117"/>
                  </a:lnTo>
                  <a:lnTo>
                    <a:pt x="318" y="120"/>
                  </a:lnTo>
                  <a:lnTo>
                    <a:pt x="319" y="124"/>
                  </a:lnTo>
                  <a:lnTo>
                    <a:pt x="324" y="130"/>
                  </a:lnTo>
                  <a:lnTo>
                    <a:pt x="327" y="132"/>
                  </a:lnTo>
                  <a:lnTo>
                    <a:pt x="330" y="134"/>
                  </a:lnTo>
                  <a:lnTo>
                    <a:pt x="330" y="138"/>
                  </a:lnTo>
                  <a:lnTo>
                    <a:pt x="329" y="142"/>
                  </a:lnTo>
                  <a:lnTo>
                    <a:pt x="332" y="145"/>
                  </a:lnTo>
                  <a:lnTo>
                    <a:pt x="334" y="149"/>
                  </a:lnTo>
                  <a:lnTo>
                    <a:pt x="337" y="151"/>
                  </a:lnTo>
                  <a:lnTo>
                    <a:pt x="337" y="155"/>
                  </a:lnTo>
                  <a:lnTo>
                    <a:pt x="336" y="159"/>
                  </a:lnTo>
                  <a:lnTo>
                    <a:pt x="332" y="160"/>
                  </a:lnTo>
                  <a:lnTo>
                    <a:pt x="336" y="162"/>
                  </a:lnTo>
                  <a:lnTo>
                    <a:pt x="337" y="166"/>
                  </a:lnTo>
                  <a:lnTo>
                    <a:pt x="337" y="170"/>
                  </a:lnTo>
                  <a:lnTo>
                    <a:pt x="341" y="173"/>
                  </a:lnTo>
                  <a:lnTo>
                    <a:pt x="342" y="177"/>
                  </a:lnTo>
                  <a:lnTo>
                    <a:pt x="343" y="180"/>
                  </a:lnTo>
                  <a:lnTo>
                    <a:pt x="347" y="182"/>
                  </a:lnTo>
                  <a:lnTo>
                    <a:pt x="350" y="181"/>
                  </a:lnTo>
                  <a:lnTo>
                    <a:pt x="352" y="185"/>
                  </a:lnTo>
                  <a:lnTo>
                    <a:pt x="357" y="190"/>
                  </a:lnTo>
                  <a:lnTo>
                    <a:pt x="359" y="194"/>
                  </a:lnTo>
                  <a:lnTo>
                    <a:pt x="362" y="194"/>
                  </a:lnTo>
                  <a:lnTo>
                    <a:pt x="365" y="197"/>
                  </a:lnTo>
                  <a:lnTo>
                    <a:pt x="367" y="200"/>
                  </a:lnTo>
                  <a:lnTo>
                    <a:pt x="371" y="208"/>
                  </a:lnTo>
                  <a:lnTo>
                    <a:pt x="369" y="211"/>
                  </a:lnTo>
                  <a:lnTo>
                    <a:pt x="371" y="215"/>
                  </a:lnTo>
                  <a:lnTo>
                    <a:pt x="369" y="218"/>
                  </a:lnTo>
                  <a:lnTo>
                    <a:pt x="366" y="221"/>
                  </a:lnTo>
                  <a:lnTo>
                    <a:pt x="363" y="223"/>
                  </a:lnTo>
                  <a:lnTo>
                    <a:pt x="362" y="228"/>
                  </a:lnTo>
                  <a:lnTo>
                    <a:pt x="364" y="231"/>
                  </a:lnTo>
                  <a:lnTo>
                    <a:pt x="365" y="235"/>
                  </a:lnTo>
                  <a:lnTo>
                    <a:pt x="368" y="238"/>
                  </a:lnTo>
                  <a:lnTo>
                    <a:pt x="372" y="244"/>
                  </a:lnTo>
                  <a:lnTo>
                    <a:pt x="372" y="250"/>
                  </a:lnTo>
                  <a:lnTo>
                    <a:pt x="374" y="250"/>
                  </a:lnTo>
                  <a:lnTo>
                    <a:pt x="376" y="252"/>
                  </a:lnTo>
                  <a:lnTo>
                    <a:pt x="378" y="252"/>
                  </a:lnTo>
                  <a:lnTo>
                    <a:pt x="384" y="257"/>
                  </a:lnTo>
                  <a:lnTo>
                    <a:pt x="398" y="261"/>
                  </a:lnTo>
                  <a:lnTo>
                    <a:pt x="398" y="265"/>
                  </a:lnTo>
                  <a:lnTo>
                    <a:pt x="400" y="269"/>
                  </a:lnTo>
                  <a:lnTo>
                    <a:pt x="404" y="269"/>
                  </a:lnTo>
                  <a:lnTo>
                    <a:pt x="408" y="271"/>
                  </a:lnTo>
                  <a:lnTo>
                    <a:pt x="410" y="274"/>
                  </a:lnTo>
                  <a:lnTo>
                    <a:pt x="414" y="276"/>
                  </a:lnTo>
                  <a:lnTo>
                    <a:pt x="401" y="289"/>
                  </a:lnTo>
                  <a:lnTo>
                    <a:pt x="370" y="323"/>
                  </a:lnTo>
                  <a:lnTo>
                    <a:pt x="362" y="326"/>
                  </a:lnTo>
                  <a:lnTo>
                    <a:pt x="323" y="345"/>
                  </a:lnTo>
                  <a:lnTo>
                    <a:pt x="322" y="345"/>
                  </a:lnTo>
                  <a:lnTo>
                    <a:pt x="308" y="341"/>
                  </a:lnTo>
                  <a:lnTo>
                    <a:pt x="288" y="342"/>
                  </a:lnTo>
                  <a:lnTo>
                    <a:pt x="283" y="341"/>
                  </a:lnTo>
                  <a:lnTo>
                    <a:pt x="280" y="340"/>
                  </a:lnTo>
                  <a:lnTo>
                    <a:pt x="277" y="340"/>
                  </a:lnTo>
                  <a:lnTo>
                    <a:pt x="261" y="338"/>
                  </a:lnTo>
                  <a:lnTo>
                    <a:pt x="227" y="322"/>
                  </a:lnTo>
                  <a:lnTo>
                    <a:pt x="199" y="307"/>
                  </a:lnTo>
                  <a:lnTo>
                    <a:pt x="184" y="300"/>
                  </a:lnTo>
                  <a:lnTo>
                    <a:pt x="177" y="302"/>
                  </a:lnTo>
                  <a:lnTo>
                    <a:pt x="173" y="296"/>
                  </a:lnTo>
                  <a:lnTo>
                    <a:pt x="170" y="292"/>
                  </a:lnTo>
                  <a:lnTo>
                    <a:pt x="167" y="292"/>
                  </a:lnTo>
                  <a:lnTo>
                    <a:pt x="164" y="289"/>
                  </a:lnTo>
                  <a:lnTo>
                    <a:pt x="161" y="285"/>
                  </a:lnTo>
                  <a:lnTo>
                    <a:pt x="157" y="285"/>
                  </a:lnTo>
                  <a:lnTo>
                    <a:pt x="154" y="284"/>
                  </a:lnTo>
                  <a:lnTo>
                    <a:pt x="150" y="281"/>
                  </a:lnTo>
                  <a:lnTo>
                    <a:pt x="146" y="281"/>
                  </a:lnTo>
                  <a:lnTo>
                    <a:pt x="144" y="286"/>
                  </a:lnTo>
                  <a:lnTo>
                    <a:pt x="140" y="288"/>
                  </a:lnTo>
                  <a:lnTo>
                    <a:pt x="140" y="283"/>
                  </a:lnTo>
                  <a:lnTo>
                    <a:pt x="136" y="280"/>
                  </a:lnTo>
                  <a:lnTo>
                    <a:pt x="134" y="275"/>
                  </a:lnTo>
                  <a:lnTo>
                    <a:pt x="115" y="276"/>
                  </a:lnTo>
                  <a:lnTo>
                    <a:pt x="72" y="278"/>
                  </a:lnTo>
                  <a:lnTo>
                    <a:pt x="49" y="279"/>
                  </a:lnTo>
                  <a:lnTo>
                    <a:pt x="47" y="279"/>
                  </a:lnTo>
                  <a:lnTo>
                    <a:pt x="45" y="279"/>
                  </a:lnTo>
                  <a:lnTo>
                    <a:pt x="41" y="278"/>
                  </a:lnTo>
                  <a:lnTo>
                    <a:pt x="38" y="276"/>
                  </a:lnTo>
                  <a:lnTo>
                    <a:pt x="34" y="274"/>
                  </a:lnTo>
                  <a:lnTo>
                    <a:pt x="32" y="272"/>
                  </a:lnTo>
                  <a:lnTo>
                    <a:pt x="28" y="270"/>
                  </a:lnTo>
                  <a:lnTo>
                    <a:pt x="25" y="268"/>
                  </a:lnTo>
                  <a:lnTo>
                    <a:pt x="23" y="263"/>
                  </a:lnTo>
                  <a:lnTo>
                    <a:pt x="19" y="263"/>
                  </a:lnTo>
                  <a:lnTo>
                    <a:pt x="21" y="260"/>
                  </a:lnTo>
                  <a:lnTo>
                    <a:pt x="22" y="255"/>
                  </a:lnTo>
                  <a:lnTo>
                    <a:pt x="27" y="252"/>
                  </a:lnTo>
                  <a:lnTo>
                    <a:pt x="31" y="251"/>
                  </a:lnTo>
                  <a:lnTo>
                    <a:pt x="34" y="249"/>
                  </a:lnTo>
                  <a:lnTo>
                    <a:pt x="32" y="244"/>
                  </a:lnTo>
                  <a:lnTo>
                    <a:pt x="29" y="242"/>
                  </a:lnTo>
                  <a:lnTo>
                    <a:pt x="29" y="238"/>
                  </a:lnTo>
                  <a:lnTo>
                    <a:pt x="29" y="234"/>
                  </a:lnTo>
                  <a:lnTo>
                    <a:pt x="27" y="230"/>
                  </a:lnTo>
                  <a:lnTo>
                    <a:pt x="26" y="226"/>
                  </a:lnTo>
                  <a:lnTo>
                    <a:pt x="26" y="222"/>
                  </a:lnTo>
                  <a:lnTo>
                    <a:pt x="28" y="218"/>
                  </a:lnTo>
                  <a:lnTo>
                    <a:pt x="27" y="214"/>
                  </a:lnTo>
                  <a:lnTo>
                    <a:pt x="27" y="209"/>
                  </a:lnTo>
                  <a:lnTo>
                    <a:pt x="26" y="205"/>
                  </a:lnTo>
                  <a:lnTo>
                    <a:pt x="26" y="202"/>
                  </a:lnTo>
                  <a:lnTo>
                    <a:pt x="33" y="198"/>
                  </a:lnTo>
                  <a:lnTo>
                    <a:pt x="34" y="195"/>
                  </a:lnTo>
                  <a:lnTo>
                    <a:pt x="34" y="190"/>
                  </a:lnTo>
                  <a:lnTo>
                    <a:pt x="38" y="188"/>
                  </a:lnTo>
                  <a:lnTo>
                    <a:pt x="40" y="184"/>
                  </a:lnTo>
                  <a:lnTo>
                    <a:pt x="36" y="184"/>
                  </a:lnTo>
                  <a:lnTo>
                    <a:pt x="40" y="182"/>
                  </a:lnTo>
                  <a:lnTo>
                    <a:pt x="41" y="177"/>
                  </a:lnTo>
                  <a:lnTo>
                    <a:pt x="41" y="175"/>
                  </a:lnTo>
                  <a:lnTo>
                    <a:pt x="41" y="173"/>
                  </a:lnTo>
                  <a:lnTo>
                    <a:pt x="41" y="170"/>
                  </a:lnTo>
                  <a:lnTo>
                    <a:pt x="41" y="167"/>
                  </a:lnTo>
                  <a:lnTo>
                    <a:pt x="44" y="162"/>
                  </a:lnTo>
                  <a:lnTo>
                    <a:pt x="44" y="158"/>
                  </a:lnTo>
                  <a:lnTo>
                    <a:pt x="45" y="155"/>
                  </a:lnTo>
                  <a:lnTo>
                    <a:pt x="48" y="153"/>
                  </a:lnTo>
                  <a:lnTo>
                    <a:pt x="49" y="148"/>
                  </a:lnTo>
                  <a:lnTo>
                    <a:pt x="52" y="146"/>
                  </a:lnTo>
                  <a:lnTo>
                    <a:pt x="51" y="142"/>
                  </a:lnTo>
                  <a:lnTo>
                    <a:pt x="49" y="139"/>
                  </a:lnTo>
                  <a:lnTo>
                    <a:pt x="55" y="135"/>
                  </a:lnTo>
                  <a:lnTo>
                    <a:pt x="56" y="130"/>
                  </a:lnTo>
                  <a:lnTo>
                    <a:pt x="55" y="126"/>
                  </a:lnTo>
                  <a:lnTo>
                    <a:pt x="56" y="122"/>
                  </a:lnTo>
                  <a:lnTo>
                    <a:pt x="55" y="117"/>
                  </a:lnTo>
                  <a:lnTo>
                    <a:pt x="52" y="115"/>
                  </a:lnTo>
                  <a:lnTo>
                    <a:pt x="51" y="111"/>
                  </a:lnTo>
                  <a:lnTo>
                    <a:pt x="47" y="107"/>
                  </a:lnTo>
                  <a:lnTo>
                    <a:pt x="36" y="96"/>
                  </a:lnTo>
                  <a:lnTo>
                    <a:pt x="32" y="89"/>
                  </a:lnTo>
                  <a:lnTo>
                    <a:pt x="28" y="87"/>
                  </a:lnTo>
                  <a:lnTo>
                    <a:pt x="26" y="77"/>
                  </a:lnTo>
                  <a:lnTo>
                    <a:pt x="23" y="68"/>
                  </a:lnTo>
                  <a:lnTo>
                    <a:pt x="22" y="64"/>
                  </a:lnTo>
                  <a:lnTo>
                    <a:pt x="22" y="63"/>
                  </a:lnTo>
                  <a:lnTo>
                    <a:pt x="22" y="60"/>
                  </a:lnTo>
                  <a:lnTo>
                    <a:pt x="19" y="56"/>
                  </a:lnTo>
                  <a:lnTo>
                    <a:pt x="15" y="49"/>
                  </a:lnTo>
                  <a:lnTo>
                    <a:pt x="14" y="44"/>
                  </a:lnTo>
                  <a:lnTo>
                    <a:pt x="13" y="41"/>
                  </a:lnTo>
                  <a:lnTo>
                    <a:pt x="11" y="38"/>
                  </a:lnTo>
                  <a:lnTo>
                    <a:pt x="6" y="31"/>
                  </a:lnTo>
                  <a:lnTo>
                    <a:pt x="4" y="27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0" y="18"/>
                  </a:lnTo>
                  <a:lnTo>
                    <a:pt x="34" y="8"/>
                  </a:lnTo>
                  <a:lnTo>
                    <a:pt x="45" y="8"/>
                  </a:lnTo>
                  <a:lnTo>
                    <a:pt x="52" y="8"/>
                  </a:lnTo>
                  <a:lnTo>
                    <a:pt x="89" y="6"/>
                  </a:lnTo>
                  <a:lnTo>
                    <a:pt x="152" y="8"/>
                  </a:lnTo>
                  <a:lnTo>
                    <a:pt x="223" y="10"/>
                  </a:lnTo>
                  <a:lnTo>
                    <a:pt x="228" y="5"/>
                  </a:lnTo>
                  <a:lnTo>
                    <a:pt x="231" y="0"/>
                  </a:lnTo>
                </a:path>
              </a:pathLst>
            </a:custGeom>
            <a:solidFill>
              <a:srgbClr val="3333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58" name="Freeform 7"/>
            <p:cNvSpPr>
              <a:spLocks/>
            </p:cNvSpPr>
            <p:nvPr/>
          </p:nvSpPr>
          <p:spPr bwMode="auto">
            <a:xfrm>
              <a:off x="6457950" y="3233628"/>
              <a:ext cx="485775" cy="328567"/>
            </a:xfrm>
            <a:custGeom>
              <a:avLst/>
              <a:gdLst>
                <a:gd name="T0" fmla="*/ 211 w 306"/>
                <a:gd name="T1" fmla="*/ 206 h 207"/>
                <a:gd name="T2" fmla="*/ 211 w 306"/>
                <a:gd name="T3" fmla="*/ 197 h 207"/>
                <a:gd name="T4" fmla="*/ 189 w 306"/>
                <a:gd name="T5" fmla="*/ 197 h 207"/>
                <a:gd name="T6" fmla="*/ 134 w 306"/>
                <a:gd name="T7" fmla="*/ 196 h 207"/>
                <a:gd name="T8" fmla="*/ 124 w 306"/>
                <a:gd name="T9" fmla="*/ 196 h 207"/>
                <a:gd name="T10" fmla="*/ 110 w 306"/>
                <a:gd name="T11" fmla="*/ 196 h 207"/>
                <a:gd name="T12" fmla="*/ 79 w 306"/>
                <a:gd name="T13" fmla="*/ 192 h 207"/>
                <a:gd name="T14" fmla="*/ 77 w 306"/>
                <a:gd name="T15" fmla="*/ 191 h 207"/>
                <a:gd name="T16" fmla="*/ 75 w 306"/>
                <a:gd name="T17" fmla="*/ 196 h 207"/>
                <a:gd name="T18" fmla="*/ 39 w 306"/>
                <a:gd name="T19" fmla="*/ 185 h 207"/>
                <a:gd name="T20" fmla="*/ 23 w 306"/>
                <a:gd name="T21" fmla="*/ 137 h 207"/>
                <a:gd name="T22" fmla="*/ 18 w 306"/>
                <a:gd name="T23" fmla="*/ 122 h 207"/>
                <a:gd name="T24" fmla="*/ 17 w 306"/>
                <a:gd name="T25" fmla="*/ 108 h 207"/>
                <a:gd name="T26" fmla="*/ 14 w 306"/>
                <a:gd name="T27" fmla="*/ 107 h 207"/>
                <a:gd name="T28" fmla="*/ 11 w 306"/>
                <a:gd name="T29" fmla="*/ 105 h 207"/>
                <a:gd name="T30" fmla="*/ 9 w 306"/>
                <a:gd name="T31" fmla="*/ 101 h 207"/>
                <a:gd name="T32" fmla="*/ 7 w 306"/>
                <a:gd name="T33" fmla="*/ 99 h 207"/>
                <a:gd name="T34" fmla="*/ 4 w 306"/>
                <a:gd name="T35" fmla="*/ 96 h 207"/>
                <a:gd name="T36" fmla="*/ 0 w 306"/>
                <a:gd name="T37" fmla="*/ 95 h 207"/>
                <a:gd name="T38" fmla="*/ 23 w 306"/>
                <a:gd name="T39" fmla="*/ 84 h 207"/>
                <a:gd name="T40" fmla="*/ 88 w 306"/>
                <a:gd name="T41" fmla="*/ 55 h 207"/>
                <a:gd name="T42" fmla="*/ 90 w 306"/>
                <a:gd name="T43" fmla="*/ 53 h 207"/>
                <a:gd name="T44" fmla="*/ 150 w 306"/>
                <a:gd name="T45" fmla="*/ 25 h 207"/>
                <a:gd name="T46" fmla="*/ 151 w 306"/>
                <a:gd name="T47" fmla="*/ 25 h 207"/>
                <a:gd name="T48" fmla="*/ 169 w 306"/>
                <a:gd name="T49" fmla="*/ 17 h 207"/>
                <a:gd name="T50" fmla="*/ 177 w 306"/>
                <a:gd name="T51" fmla="*/ 15 h 207"/>
                <a:gd name="T52" fmla="*/ 182 w 306"/>
                <a:gd name="T53" fmla="*/ 12 h 207"/>
                <a:gd name="T54" fmla="*/ 194 w 306"/>
                <a:gd name="T55" fmla="*/ 17 h 207"/>
                <a:gd name="T56" fmla="*/ 199 w 306"/>
                <a:gd name="T57" fmla="*/ 21 h 207"/>
                <a:gd name="T58" fmla="*/ 208 w 306"/>
                <a:gd name="T59" fmla="*/ 0 h 207"/>
                <a:gd name="T60" fmla="*/ 213 w 306"/>
                <a:gd name="T61" fmla="*/ 4 h 207"/>
                <a:gd name="T62" fmla="*/ 221 w 306"/>
                <a:gd name="T63" fmla="*/ 7 h 207"/>
                <a:gd name="T64" fmla="*/ 242 w 306"/>
                <a:gd name="T65" fmla="*/ 22 h 207"/>
                <a:gd name="T66" fmla="*/ 253 w 306"/>
                <a:gd name="T67" fmla="*/ 31 h 207"/>
                <a:gd name="T68" fmla="*/ 259 w 306"/>
                <a:gd name="T69" fmla="*/ 57 h 207"/>
                <a:gd name="T70" fmla="*/ 260 w 306"/>
                <a:gd name="T71" fmla="*/ 59 h 207"/>
                <a:gd name="T72" fmla="*/ 269 w 306"/>
                <a:gd name="T73" fmla="*/ 93 h 207"/>
                <a:gd name="T74" fmla="*/ 269 w 306"/>
                <a:gd name="T75" fmla="*/ 95 h 207"/>
                <a:gd name="T76" fmla="*/ 272 w 306"/>
                <a:gd name="T77" fmla="*/ 98 h 207"/>
                <a:gd name="T78" fmla="*/ 305 w 306"/>
                <a:gd name="T79" fmla="*/ 134 h 207"/>
                <a:gd name="T80" fmla="*/ 282 w 306"/>
                <a:gd name="T81" fmla="*/ 150 h 207"/>
                <a:gd name="T82" fmla="*/ 234 w 306"/>
                <a:gd name="T83" fmla="*/ 189 h 207"/>
                <a:gd name="T84" fmla="*/ 221 w 306"/>
                <a:gd name="T85" fmla="*/ 199 h 207"/>
                <a:gd name="T86" fmla="*/ 211 w 306"/>
                <a:gd name="T87" fmla="*/ 206 h 20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06" h="207">
                  <a:moveTo>
                    <a:pt x="211" y="206"/>
                  </a:moveTo>
                  <a:lnTo>
                    <a:pt x="211" y="197"/>
                  </a:lnTo>
                  <a:lnTo>
                    <a:pt x="189" y="197"/>
                  </a:lnTo>
                  <a:lnTo>
                    <a:pt x="134" y="196"/>
                  </a:lnTo>
                  <a:lnTo>
                    <a:pt x="124" y="196"/>
                  </a:lnTo>
                  <a:lnTo>
                    <a:pt x="110" y="196"/>
                  </a:lnTo>
                  <a:lnTo>
                    <a:pt x="79" y="192"/>
                  </a:lnTo>
                  <a:lnTo>
                    <a:pt x="77" y="191"/>
                  </a:lnTo>
                  <a:lnTo>
                    <a:pt x="75" y="196"/>
                  </a:lnTo>
                  <a:lnTo>
                    <a:pt x="39" y="185"/>
                  </a:lnTo>
                  <a:lnTo>
                    <a:pt x="23" y="137"/>
                  </a:lnTo>
                  <a:lnTo>
                    <a:pt x="18" y="122"/>
                  </a:lnTo>
                  <a:lnTo>
                    <a:pt x="17" y="108"/>
                  </a:lnTo>
                  <a:lnTo>
                    <a:pt x="14" y="107"/>
                  </a:lnTo>
                  <a:lnTo>
                    <a:pt x="11" y="105"/>
                  </a:lnTo>
                  <a:lnTo>
                    <a:pt x="9" y="101"/>
                  </a:lnTo>
                  <a:lnTo>
                    <a:pt x="7" y="99"/>
                  </a:lnTo>
                  <a:lnTo>
                    <a:pt x="4" y="96"/>
                  </a:lnTo>
                  <a:lnTo>
                    <a:pt x="0" y="95"/>
                  </a:lnTo>
                  <a:lnTo>
                    <a:pt x="23" y="84"/>
                  </a:lnTo>
                  <a:lnTo>
                    <a:pt x="88" y="55"/>
                  </a:lnTo>
                  <a:lnTo>
                    <a:pt x="90" y="53"/>
                  </a:lnTo>
                  <a:lnTo>
                    <a:pt x="150" y="25"/>
                  </a:lnTo>
                  <a:lnTo>
                    <a:pt x="151" y="25"/>
                  </a:lnTo>
                  <a:lnTo>
                    <a:pt x="169" y="17"/>
                  </a:lnTo>
                  <a:lnTo>
                    <a:pt x="177" y="15"/>
                  </a:lnTo>
                  <a:lnTo>
                    <a:pt x="182" y="12"/>
                  </a:lnTo>
                  <a:lnTo>
                    <a:pt x="194" y="17"/>
                  </a:lnTo>
                  <a:lnTo>
                    <a:pt x="199" y="21"/>
                  </a:lnTo>
                  <a:lnTo>
                    <a:pt x="208" y="0"/>
                  </a:lnTo>
                  <a:lnTo>
                    <a:pt x="213" y="4"/>
                  </a:lnTo>
                  <a:lnTo>
                    <a:pt x="221" y="7"/>
                  </a:lnTo>
                  <a:lnTo>
                    <a:pt x="242" y="22"/>
                  </a:lnTo>
                  <a:lnTo>
                    <a:pt x="253" y="31"/>
                  </a:lnTo>
                  <a:lnTo>
                    <a:pt x="259" y="57"/>
                  </a:lnTo>
                  <a:lnTo>
                    <a:pt x="260" y="59"/>
                  </a:lnTo>
                  <a:lnTo>
                    <a:pt x="269" y="93"/>
                  </a:lnTo>
                  <a:lnTo>
                    <a:pt x="269" y="95"/>
                  </a:lnTo>
                  <a:lnTo>
                    <a:pt x="272" y="98"/>
                  </a:lnTo>
                  <a:lnTo>
                    <a:pt x="305" y="134"/>
                  </a:lnTo>
                  <a:lnTo>
                    <a:pt x="282" y="150"/>
                  </a:lnTo>
                  <a:lnTo>
                    <a:pt x="234" y="189"/>
                  </a:lnTo>
                  <a:lnTo>
                    <a:pt x="221" y="199"/>
                  </a:lnTo>
                  <a:lnTo>
                    <a:pt x="211" y="206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59" name="Freeform 8"/>
            <p:cNvSpPr>
              <a:spLocks/>
            </p:cNvSpPr>
            <p:nvPr/>
          </p:nvSpPr>
          <p:spPr bwMode="auto">
            <a:xfrm>
              <a:off x="6400800" y="2863850"/>
              <a:ext cx="509588" cy="527050"/>
            </a:xfrm>
            <a:custGeom>
              <a:avLst/>
              <a:gdLst>
                <a:gd name="T0" fmla="*/ 2147483647 w 321"/>
                <a:gd name="T1" fmla="*/ 2147483647 h 332"/>
                <a:gd name="T2" fmla="*/ 2147483647 w 321"/>
                <a:gd name="T3" fmla="*/ 2147483647 h 332"/>
                <a:gd name="T4" fmla="*/ 2147483647 w 321"/>
                <a:gd name="T5" fmla="*/ 2147483647 h 332"/>
                <a:gd name="T6" fmla="*/ 2147483647 w 321"/>
                <a:gd name="T7" fmla="*/ 2147483647 h 332"/>
                <a:gd name="T8" fmla="*/ 2147483647 w 321"/>
                <a:gd name="T9" fmla="*/ 2147483647 h 332"/>
                <a:gd name="T10" fmla="*/ 2147483647 w 321"/>
                <a:gd name="T11" fmla="*/ 2147483647 h 332"/>
                <a:gd name="T12" fmla="*/ 2147483647 w 321"/>
                <a:gd name="T13" fmla="*/ 2147483647 h 332"/>
                <a:gd name="T14" fmla="*/ 2147483647 w 321"/>
                <a:gd name="T15" fmla="*/ 2147483647 h 332"/>
                <a:gd name="T16" fmla="*/ 2147483647 w 321"/>
                <a:gd name="T17" fmla="*/ 2147483647 h 332"/>
                <a:gd name="T18" fmla="*/ 2147483647 w 321"/>
                <a:gd name="T19" fmla="*/ 2147483647 h 332"/>
                <a:gd name="T20" fmla="*/ 2147483647 w 321"/>
                <a:gd name="T21" fmla="*/ 2147483647 h 332"/>
                <a:gd name="T22" fmla="*/ 2147483647 w 321"/>
                <a:gd name="T23" fmla="*/ 2147483647 h 332"/>
                <a:gd name="T24" fmla="*/ 2147483647 w 321"/>
                <a:gd name="T25" fmla="*/ 2147483647 h 332"/>
                <a:gd name="T26" fmla="*/ 0 w 321"/>
                <a:gd name="T27" fmla="*/ 2147483647 h 332"/>
                <a:gd name="T28" fmla="*/ 2147483647 w 321"/>
                <a:gd name="T29" fmla="*/ 2147483647 h 332"/>
                <a:gd name="T30" fmla="*/ 2147483647 w 321"/>
                <a:gd name="T31" fmla="*/ 2147483647 h 332"/>
                <a:gd name="T32" fmla="*/ 2147483647 w 321"/>
                <a:gd name="T33" fmla="*/ 2147483647 h 332"/>
                <a:gd name="T34" fmla="*/ 2147483647 w 321"/>
                <a:gd name="T35" fmla="*/ 2147483647 h 332"/>
                <a:gd name="T36" fmla="*/ 2147483647 w 321"/>
                <a:gd name="T37" fmla="*/ 0 h 332"/>
                <a:gd name="T38" fmla="*/ 2147483647 w 321"/>
                <a:gd name="T39" fmla="*/ 2147483647 h 332"/>
                <a:gd name="T40" fmla="*/ 2147483647 w 321"/>
                <a:gd name="T41" fmla="*/ 2147483647 h 332"/>
                <a:gd name="T42" fmla="*/ 2147483647 w 321"/>
                <a:gd name="T43" fmla="*/ 2147483647 h 332"/>
                <a:gd name="T44" fmla="*/ 2147483647 w 321"/>
                <a:gd name="T45" fmla="*/ 2147483647 h 332"/>
                <a:gd name="T46" fmla="*/ 2147483647 w 321"/>
                <a:gd name="T47" fmla="*/ 2147483647 h 332"/>
                <a:gd name="T48" fmla="*/ 2147483647 w 321"/>
                <a:gd name="T49" fmla="*/ 2147483647 h 332"/>
                <a:gd name="T50" fmla="*/ 2147483647 w 321"/>
                <a:gd name="T51" fmla="*/ 2147483647 h 332"/>
                <a:gd name="T52" fmla="*/ 2147483647 w 321"/>
                <a:gd name="T53" fmla="*/ 2147483647 h 332"/>
                <a:gd name="T54" fmla="*/ 2147483647 w 321"/>
                <a:gd name="T55" fmla="*/ 2147483647 h 332"/>
                <a:gd name="T56" fmla="*/ 2147483647 w 321"/>
                <a:gd name="T57" fmla="*/ 2147483647 h 332"/>
                <a:gd name="T58" fmla="*/ 2147483647 w 321"/>
                <a:gd name="T59" fmla="*/ 2147483647 h 332"/>
                <a:gd name="T60" fmla="*/ 2147483647 w 321"/>
                <a:gd name="T61" fmla="*/ 2147483647 h 332"/>
                <a:gd name="T62" fmla="*/ 2147483647 w 321"/>
                <a:gd name="T63" fmla="*/ 2147483647 h 332"/>
                <a:gd name="T64" fmla="*/ 2147483647 w 321"/>
                <a:gd name="T65" fmla="*/ 2147483647 h 332"/>
                <a:gd name="T66" fmla="*/ 2147483647 w 321"/>
                <a:gd name="T67" fmla="*/ 2147483647 h 332"/>
                <a:gd name="T68" fmla="*/ 2147483647 w 321"/>
                <a:gd name="T69" fmla="*/ 2147483647 h 332"/>
                <a:gd name="T70" fmla="*/ 2147483647 w 321"/>
                <a:gd name="T71" fmla="*/ 2147483647 h 332"/>
                <a:gd name="T72" fmla="*/ 2147483647 w 321"/>
                <a:gd name="T73" fmla="*/ 2147483647 h 332"/>
                <a:gd name="T74" fmla="*/ 2147483647 w 321"/>
                <a:gd name="T75" fmla="*/ 2147483647 h 332"/>
                <a:gd name="T76" fmla="*/ 2147483647 w 321"/>
                <a:gd name="T77" fmla="*/ 2147483647 h 332"/>
                <a:gd name="T78" fmla="*/ 2147483647 w 321"/>
                <a:gd name="T79" fmla="*/ 2147483647 h 332"/>
                <a:gd name="T80" fmla="*/ 2147483647 w 321"/>
                <a:gd name="T81" fmla="*/ 2147483647 h 332"/>
                <a:gd name="T82" fmla="*/ 2147483647 w 321"/>
                <a:gd name="T83" fmla="*/ 2147483647 h 332"/>
                <a:gd name="T84" fmla="*/ 2147483647 w 321"/>
                <a:gd name="T85" fmla="*/ 2147483647 h 332"/>
                <a:gd name="T86" fmla="*/ 2147483647 w 321"/>
                <a:gd name="T87" fmla="*/ 2147483647 h 332"/>
                <a:gd name="T88" fmla="*/ 2147483647 w 321"/>
                <a:gd name="T89" fmla="*/ 2147483647 h 332"/>
                <a:gd name="T90" fmla="*/ 2147483647 w 321"/>
                <a:gd name="T91" fmla="*/ 2147483647 h 332"/>
                <a:gd name="T92" fmla="*/ 2147483647 w 321"/>
                <a:gd name="T93" fmla="*/ 2147483647 h 332"/>
                <a:gd name="T94" fmla="*/ 2147483647 w 321"/>
                <a:gd name="T95" fmla="*/ 2147483647 h 332"/>
                <a:gd name="T96" fmla="*/ 2147483647 w 321"/>
                <a:gd name="T97" fmla="*/ 2147483647 h 332"/>
                <a:gd name="T98" fmla="*/ 2147483647 w 321"/>
                <a:gd name="T99" fmla="*/ 2147483647 h 332"/>
                <a:gd name="T100" fmla="*/ 2147483647 w 321"/>
                <a:gd name="T101" fmla="*/ 2147483647 h 332"/>
                <a:gd name="T102" fmla="*/ 2147483647 w 321"/>
                <a:gd name="T103" fmla="*/ 2147483647 h 332"/>
                <a:gd name="T104" fmla="*/ 2147483647 w 321"/>
                <a:gd name="T105" fmla="*/ 2147483647 h 332"/>
                <a:gd name="T106" fmla="*/ 2147483647 w 321"/>
                <a:gd name="T107" fmla="*/ 2147483647 h 332"/>
                <a:gd name="T108" fmla="*/ 2147483647 w 321"/>
                <a:gd name="T109" fmla="*/ 2147483647 h 332"/>
                <a:gd name="T110" fmla="*/ 2147483647 w 321"/>
                <a:gd name="T111" fmla="*/ 2147483647 h 332"/>
                <a:gd name="T112" fmla="*/ 2147483647 w 321"/>
                <a:gd name="T113" fmla="*/ 2147483647 h 332"/>
                <a:gd name="T114" fmla="*/ 2147483647 w 321"/>
                <a:gd name="T115" fmla="*/ 2147483647 h 332"/>
                <a:gd name="T116" fmla="*/ 2147483647 w 321"/>
                <a:gd name="T117" fmla="*/ 2147483647 h 332"/>
                <a:gd name="T118" fmla="*/ 2147483647 w 321"/>
                <a:gd name="T119" fmla="*/ 2147483647 h 332"/>
                <a:gd name="T120" fmla="*/ 2147483647 w 321"/>
                <a:gd name="T121" fmla="*/ 2147483647 h 332"/>
                <a:gd name="T122" fmla="*/ 2147483647 w 321"/>
                <a:gd name="T123" fmla="*/ 2147483647 h 332"/>
                <a:gd name="T124" fmla="*/ 2147483647 w 321"/>
                <a:gd name="T125" fmla="*/ 2147483647 h 3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1"/>
                <a:gd name="T190" fmla="*/ 0 h 332"/>
                <a:gd name="T191" fmla="*/ 321 w 321"/>
                <a:gd name="T192" fmla="*/ 332 h 3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1" h="332">
                  <a:moveTo>
                    <a:pt x="206" y="251"/>
                  </a:moveTo>
                  <a:lnTo>
                    <a:pt x="188" y="258"/>
                  </a:lnTo>
                  <a:lnTo>
                    <a:pt x="187" y="259"/>
                  </a:lnTo>
                  <a:lnTo>
                    <a:pt x="127" y="288"/>
                  </a:lnTo>
                  <a:lnTo>
                    <a:pt x="125" y="289"/>
                  </a:lnTo>
                  <a:lnTo>
                    <a:pt x="60" y="319"/>
                  </a:lnTo>
                  <a:lnTo>
                    <a:pt x="37" y="330"/>
                  </a:lnTo>
                  <a:lnTo>
                    <a:pt x="36" y="331"/>
                  </a:lnTo>
                  <a:lnTo>
                    <a:pt x="33" y="331"/>
                  </a:lnTo>
                  <a:lnTo>
                    <a:pt x="26" y="328"/>
                  </a:lnTo>
                  <a:lnTo>
                    <a:pt x="25" y="324"/>
                  </a:lnTo>
                  <a:lnTo>
                    <a:pt x="22" y="316"/>
                  </a:lnTo>
                  <a:lnTo>
                    <a:pt x="24" y="313"/>
                  </a:lnTo>
                  <a:lnTo>
                    <a:pt x="20" y="312"/>
                  </a:lnTo>
                  <a:lnTo>
                    <a:pt x="17" y="316"/>
                  </a:lnTo>
                  <a:lnTo>
                    <a:pt x="14" y="314"/>
                  </a:lnTo>
                  <a:lnTo>
                    <a:pt x="12" y="311"/>
                  </a:lnTo>
                  <a:lnTo>
                    <a:pt x="11" y="308"/>
                  </a:lnTo>
                  <a:lnTo>
                    <a:pt x="10" y="303"/>
                  </a:lnTo>
                  <a:lnTo>
                    <a:pt x="7" y="302"/>
                  </a:lnTo>
                  <a:lnTo>
                    <a:pt x="4" y="300"/>
                  </a:lnTo>
                  <a:lnTo>
                    <a:pt x="5" y="298"/>
                  </a:lnTo>
                  <a:lnTo>
                    <a:pt x="5" y="294"/>
                  </a:lnTo>
                  <a:lnTo>
                    <a:pt x="6" y="290"/>
                  </a:lnTo>
                  <a:lnTo>
                    <a:pt x="4" y="282"/>
                  </a:lnTo>
                  <a:lnTo>
                    <a:pt x="4" y="277"/>
                  </a:lnTo>
                  <a:lnTo>
                    <a:pt x="3" y="273"/>
                  </a:lnTo>
                  <a:lnTo>
                    <a:pt x="0" y="271"/>
                  </a:lnTo>
                  <a:lnTo>
                    <a:pt x="1" y="269"/>
                  </a:lnTo>
                  <a:lnTo>
                    <a:pt x="16" y="241"/>
                  </a:lnTo>
                  <a:lnTo>
                    <a:pt x="44" y="189"/>
                  </a:lnTo>
                  <a:lnTo>
                    <a:pt x="45" y="185"/>
                  </a:lnTo>
                  <a:lnTo>
                    <a:pt x="79" y="121"/>
                  </a:lnTo>
                  <a:lnTo>
                    <a:pt x="80" y="119"/>
                  </a:lnTo>
                  <a:lnTo>
                    <a:pt x="116" y="50"/>
                  </a:lnTo>
                  <a:lnTo>
                    <a:pt x="117" y="49"/>
                  </a:lnTo>
                  <a:lnTo>
                    <a:pt x="143" y="0"/>
                  </a:lnTo>
                  <a:lnTo>
                    <a:pt x="144" y="0"/>
                  </a:lnTo>
                  <a:lnTo>
                    <a:pt x="147" y="2"/>
                  </a:lnTo>
                  <a:lnTo>
                    <a:pt x="150" y="10"/>
                  </a:lnTo>
                  <a:lnTo>
                    <a:pt x="154" y="9"/>
                  </a:lnTo>
                  <a:lnTo>
                    <a:pt x="157" y="11"/>
                  </a:lnTo>
                  <a:lnTo>
                    <a:pt x="157" y="16"/>
                  </a:lnTo>
                  <a:lnTo>
                    <a:pt x="160" y="19"/>
                  </a:lnTo>
                  <a:lnTo>
                    <a:pt x="163" y="17"/>
                  </a:lnTo>
                  <a:lnTo>
                    <a:pt x="165" y="13"/>
                  </a:lnTo>
                  <a:lnTo>
                    <a:pt x="163" y="9"/>
                  </a:lnTo>
                  <a:lnTo>
                    <a:pt x="165" y="5"/>
                  </a:lnTo>
                  <a:lnTo>
                    <a:pt x="168" y="7"/>
                  </a:lnTo>
                  <a:lnTo>
                    <a:pt x="171" y="10"/>
                  </a:lnTo>
                  <a:lnTo>
                    <a:pt x="173" y="13"/>
                  </a:lnTo>
                  <a:lnTo>
                    <a:pt x="177" y="15"/>
                  </a:lnTo>
                  <a:lnTo>
                    <a:pt x="180" y="12"/>
                  </a:lnTo>
                  <a:lnTo>
                    <a:pt x="180" y="8"/>
                  </a:lnTo>
                  <a:lnTo>
                    <a:pt x="182" y="8"/>
                  </a:lnTo>
                  <a:lnTo>
                    <a:pt x="185" y="11"/>
                  </a:lnTo>
                  <a:lnTo>
                    <a:pt x="187" y="14"/>
                  </a:lnTo>
                  <a:lnTo>
                    <a:pt x="189" y="9"/>
                  </a:lnTo>
                  <a:lnTo>
                    <a:pt x="192" y="12"/>
                  </a:lnTo>
                  <a:lnTo>
                    <a:pt x="193" y="17"/>
                  </a:lnTo>
                  <a:lnTo>
                    <a:pt x="192" y="20"/>
                  </a:lnTo>
                  <a:lnTo>
                    <a:pt x="191" y="24"/>
                  </a:lnTo>
                  <a:lnTo>
                    <a:pt x="194" y="27"/>
                  </a:lnTo>
                  <a:lnTo>
                    <a:pt x="198" y="26"/>
                  </a:lnTo>
                  <a:lnTo>
                    <a:pt x="201" y="27"/>
                  </a:lnTo>
                  <a:lnTo>
                    <a:pt x="209" y="37"/>
                  </a:lnTo>
                  <a:lnTo>
                    <a:pt x="210" y="39"/>
                  </a:lnTo>
                  <a:lnTo>
                    <a:pt x="211" y="40"/>
                  </a:lnTo>
                  <a:lnTo>
                    <a:pt x="214" y="39"/>
                  </a:lnTo>
                  <a:lnTo>
                    <a:pt x="217" y="39"/>
                  </a:lnTo>
                  <a:lnTo>
                    <a:pt x="218" y="39"/>
                  </a:lnTo>
                  <a:lnTo>
                    <a:pt x="221" y="39"/>
                  </a:lnTo>
                  <a:lnTo>
                    <a:pt x="225" y="37"/>
                  </a:lnTo>
                  <a:lnTo>
                    <a:pt x="227" y="39"/>
                  </a:lnTo>
                  <a:lnTo>
                    <a:pt x="231" y="39"/>
                  </a:lnTo>
                  <a:lnTo>
                    <a:pt x="235" y="39"/>
                  </a:lnTo>
                  <a:lnTo>
                    <a:pt x="238" y="39"/>
                  </a:lnTo>
                  <a:lnTo>
                    <a:pt x="241" y="40"/>
                  </a:lnTo>
                  <a:lnTo>
                    <a:pt x="245" y="39"/>
                  </a:lnTo>
                  <a:lnTo>
                    <a:pt x="249" y="39"/>
                  </a:lnTo>
                  <a:lnTo>
                    <a:pt x="252" y="43"/>
                  </a:lnTo>
                  <a:lnTo>
                    <a:pt x="255" y="44"/>
                  </a:lnTo>
                  <a:lnTo>
                    <a:pt x="258" y="43"/>
                  </a:lnTo>
                  <a:lnTo>
                    <a:pt x="258" y="39"/>
                  </a:lnTo>
                  <a:lnTo>
                    <a:pt x="261" y="40"/>
                  </a:lnTo>
                  <a:lnTo>
                    <a:pt x="264" y="39"/>
                  </a:lnTo>
                  <a:lnTo>
                    <a:pt x="268" y="41"/>
                  </a:lnTo>
                  <a:lnTo>
                    <a:pt x="271" y="42"/>
                  </a:lnTo>
                  <a:lnTo>
                    <a:pt x="274" y="42"/>
                  </a:lnTo>
                  <a:lnTo>
                    <a:pt x="277" y="39"/>
                  </a:lnTo>
                  <a:lnTo>
                    <a:pt x="281" y="38"/>
                  </a:lnTo>
                  <a:lnTo>
                    <a:pt x="284" y="38"/>
                  </a:lnTo>
                  <a:lnTo>
                    <a:pt x="288" y="36"/>
                  </a:lnTo>
                  <a:lnTo>
                    <a:pt x="289" y="32"/>
                  </a:lnTo>
                  <a:lnTo>
                    <a:pt x="290" y="32"/>
                  </a:lnTo>
                  <a:lnTo>
                    <a:pt x="293" y="35"/>
                  </a:lnTo>
                  <a:lnTo>
                    <a:pt x="295" y="34"/>
                  </a:lnTo>
                  <a:lnTo>
                    <a:pt x="298" y="36"/>
                  </a:lnTo>
                  <a:lnTo>
                    <a:pt x="301" y="38"/>
                  </a:lnTo>
                  <a:lnTo>
                    <a:pt x="301" y="41"/>
                  </a:lnTo>
                  <a:lnTo>
                    <a:pt x="303" y="45"/>
                  </a:lnTo>
                  <a:lnTo>
                    <a:pt x="305" y="47"/>
                  </a:lnTo>
                  <a:lnTo>
                    <a:pt x="309" y="45"/>
                  </a:lnTo>
                  <a:lnTo>
                    <a:pt x="306" y="43"/>
                  </a:lnTo>
                  <a:lnTo>
                    <a:pt x="309" y="39"/>
                  </a:lnTo>
                  <a:lnTo>
                    <a:pt x="312" y="39"/>
                  </a:lnTo>
                  <a:lnTo>
                    <a:pt x="314" y="36"/>
                  </a:lnTo>
                  <a:lnTo>
                    <a:pt x="318" y="35"/>
                  </a:lnTo>
                  <a:lnTo>
                    <a:pt x="320" y="35"/>
                  </a:lnTo>
                  <a:lnTo>
                    <a:pt x="317" y="38"/>
                  </a:lnTo>
                  <a:lnTo>
                    <a:pt x="316" y="42"/>
                  </a:lnTo>
                  <a:lnTo>
                    <a:pt x="314" y="58"/>
                  </a:lnTo>
                  <a:lnTo>
                    <a:pt x="312" y="65"/>
                  </a:lnTo>
                  <a:lnTo>
                    <a:pt x="299" y="88"/>
                  </a:lnTo>
                  <a:lnTo>
                    <a:pt x="296" y="94"/>
                  </a:lnTo>
                  <a:lnTo>
                    <a:pt x="295" y="97"/>
                  </a:lnTo>
                  <a:lnTo>
                    <a:pt x="277" y="137"/>
                  </a:lnTo>
                  <a:lnTo>
                    <a:pt x="274" y="147"/>
                  </a:lnTo>
                  <a:lnTo>
                    <a:pt x="265" y="172"/>
                  </a:lnTo>
                  <a:lnTo>
                    <a:pt x="264" y="174"/>
                  </a:lnTo>
                  <a:lnTo>
                    <a:pt x="250" y="219"/>
                  </a:lnTo>
                  <a:lnTo>
                    <a:pt x="245" y="235"/>
                  </a:lnTo>
                  <a:lnTo>
                    <a:pt x="236" y="255"/>
                  </a:lnTo>
                  <a:lnTo>
                    <a:pt x="230" y="251"/>
                  </a:lnTo>
                  <a:lnTo>
                    <a:pt x="218" y="247"/>
                  </a:lnTo>
                  <a:lnTo>
                    <a:pt x="213" y="249"/>
                  </a:lnTo>
                  <a:lnTo>
                    <a:pt x="206" y="25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60" name="Freeform 9"/>
            <p:cNvSpPr>
              <a:spLocks/>
            </p:cNvSpPr>
            <p:nvPr/>
          </p:nvSpPr>
          <p:spPr bwMode="auto">
            <a:xfrm>
              <a:off x="5243513" y="2489200"/>
              <a:ext cx="358775" cy="333375"/>
            </a:xfrm>
            <a:custGeom>
              <a:avLst/>
              <a:gdLst>
                <a:gd name="T0" fmla="*/ 2147483647 w 226"/>
                <a:gd name="T1" fmla="*/ 2147483647 h 210"/>
                <a:gd name="T2" fmla="*/ 2147483647 w 226"/>
                <a:gd name="T3" fmla="*/ 2147483647 h 210"/>
                <a:gd name="T4" fmla="*/ 2147483647 w 226"/>
                <a:gd name="T5" fmla="*/ 2147483647 h 210"/>
                <a:gd name="T6" fmla="*/ 2147483647 w 226"/>
                <a:gd name="T7" fmla="*/ 0 h 210"/>
                <a:gd name="T8" fmla="*/ 2147483647 w 226"/>
                <a:gd name="T9" fmla="*/ 0 h 210"/>
                <a:gd name="T10" fmla="*/ 2147483647 w 226"/>
                <a:gd name="T11" fmla="*/ 0 h 210"/>
                <a:gd name="T12" fmla="*/ 2147483647 w 226"/>
                <a:gd name="T13" fmla="*/ 2147483647 h 210"/>
                <a:gd name="T14" fmla="*/ 2147483647 w 226"/>
                <a:gd name="T15" fmla="*/ 2147483647 h 210"/>
                <a:gd name="T16" fmla="*/ 2147483647 w 226"/>
                <a:gd name="T17" fmla="*/ 2147483647 h 210"/>
                <a:gd name="T18" fmla="*/ 2147483647 w 226"/>
                <a:gd name="T19" fmla="*/ 2147483647 h 210"/>
                <a:gd name="T20" fmla="*/ 2147483647 w 226"/>
                <a:gd name="T21" fmla="*/ 2147483647 h 210"/>
                <a:gd name="T22" fmla="*/ 2147483647 w 226"/>
                <a:gd name="T23" fmla="*/ 2147483647 h 210"/>
                <a:gd name="T24" fmla="*/ 2147483647 w 226"/>
                <a:gd name="T25" fmla="*/ 2147483647 h 210"/>
                <a:gd name="T26" fmla="*/ 2147483647 w 226"/>
                <a:gd name="T27" fmla="*/ 2147483647 h 210"/>
                <a:gd name="T28" fmla="*/ 2147483647 w 226"/>
                <a:gd name="T29" fmla="*/ 2147483647 h 210"/>
                <a:gd name="T30" fmla="*/ 0 w 226"/>
                <a:gd name="T31" fmla="*/ 2147483647 h 210"/>
                <a:gd name="T32" fmla="*/ 2147483647 w 226"/>
                <a:gd name="T33" fmla="*/ 2147483647 h 210"/>
                <a:gd name="T34" fmla="*/ 2147483647 w 226"/>
                <a:gd name="T35" fmla="*/ 2147483647 h 210"/>
                <a:gd name="T36" fmla="*/ 2147483647 w 226"/>
                <a:gd name="T37" fmla="*/ 2147483647 h 210"/>
                <a:gd name="T38" fmla="*/ 2147483647 w 226"/>
                <a:gd name="T39" fmla="*/ 2147483647 h 2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"/>
                <a:gd name="T61" fmla="*/ 0 h 210"/>
                <a:gd name="T62" fmla="*/ 226 w 226"/>
                <a:gd name="T63" fmla="*/ 210 h 21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" h="210">
                  <a:moveTo>
                    <a:pt x="12" y="1"/>
                  </a:moveTo>
                  <a:lnTo>
                    <a:pt x="73" y="1"/>
                  </a:lnTo>
                  <a:lnTo>
                    <a:pt x="84" y="1"/>
                  </a:lnTo>
                  <a:lnTo>
                    <a:pt x="150" y="0"/>
                  </a:lnTo>
                  <a:lnTo>
                    <a:pt x="179" y="0"/>
                  </a:lnTo>
                  <a:lnTo>
                    <a:pt x="225" y="0"/>
                  </a:lnTo>
                  <a:lnTo>
                    <a:pt x="222" y="66"/>
                  </a:lnTo>
                  <a:lnTo>
                    <a:pt x="221" y="77"/>
                  </a:lnTo>
                  <a:lnTo>
                    <a:pt x="219" y="139"/>
                  </a:lnTo>
                  <a:lnTo>
                    <a:pt x="216" y="209"/>
                  </a:lnTo>
                  <a:lnTo>
                    <a:pt x="157" y="208"/>
                  </a:lnTo>
                  <a:lnTo>
                    <a:pt x="144" y="207"/>
                  </a:lnTo>
                  <a:lnTo>
                    <a:pt x="93" y="206"/>
                  </a:lnTo>
                  <a:lnTo>
                    <a:pt x="70" y="206"/>
                  </a:lnTo>
                  <a:lnTo>
                    <a:pt x="55" y="205"/>
                  </a:lnTo>
                  <a:lnTo>
                    <a:pt x="0" y="204"/>
                  </a:lnTo>
                  <a:lnTo>
                    <a:pt x="5" y="135"/>
                  </a:lnTo>
                  <a:lnTo>
                    <a:pt x="6" y="111"/>
                  </a:lnTo>
                  <a:lnTo>
                    <a:pt x="8" y="73"/>
                  </a:lnTo>
                  <a:lnTo>
                    <a:pt x="12" y="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61" name="Freeform 10"/>
            <p:cNvSpPr>
              <a:spLocks/>
            </p:cNvSpPr>
            <p:nvPr/>
          </p:nvSpPr>
          <p:spPr bwMode="auto">
            <a:xfrm>
              <a:off x="5589588" y="2486025"/>
              <a:ext cx="323850" cy="342900"/>
            </a:xfrm>
            <a:custGeom>
              <a:avLst/>
              <a:gdLst>
                <a:gd name="T0" fmla="*/ 2147483647 w 204"/>
                <a:gd name="T1" fmla="*/ 0 h 216"/>
                <a:gd name="T2" fmla="*/ 2147483647 w 204"/>
                <a:gd name="T3" fmla="*/ 0 h 216"/>
                <a:gd name="T4" fmla="*/ 2147483647 w 204"/>
                <a:gd name="T5" fmla="*/ 0 h 216"/>
                <a:gd name="T6" fmla="*/ 2147483647 w 204"/>
                <a:gd name="T7" fmla="*/ 0 h 216"/>
                <a:gd name="T8" fmla="*/ 2147483647 w 204"/>
                <a:gd name="T9" fmla="*/ 2147483647 h 216"/>
                <a:gd name="T10" fmla="*/ 2147483647 w 204"/>
                <a:gd name="T11" fmla="*/ 2147483647 h 216"/>
                <a:gd name="T12" fmla="*/ 2147483647 w 204"/>
                <a:gd name="T13" fmla="*/ 2147483647 h 216"/>
                <a:gd name="T14" fmla="*/ 2147483647 w 204"/>
                <a:gd name="T15" fmla="*/ 2147483647 h 216"/>
                <a:gd name="T16" fmla="*/ 2147483647 w 204"/>
                <a:gd name="T17" fmla="*/ 2147483647 h 216"/>
                <a:gd name="T18" fmla="*/ 2147483647 w 204"/>
                <a:gd name="T19" fmla="*/ 2147483647 h 216"/>
                <a:gd name="T20" fmla="*/ 2147483647 w 204"/>
                <a:gd name="T21" fmla="*/ 2147483647 h 216"/>
                <a:gd name="T22" fmla="*/ 2147483647 w 204"/>
                <a:gd name="T23" fmla="*/ 2147483647 h 216"/>
                <a:gd name="T24" fmla="*/ 2147483647 w 204"/>
                <a:gd name="T25" fmla="*/ 2147483647 h 216"/>
                <a:gd name="T26" fmla="*/ 0 w 204"/>
                <a:gd name="T27" fmla="*/ 2147483647 h 216"/>
                <a:gd name="T28" fmla="*/ 2147483647 w 204"/>
                <a:gd name="T29" fmla="*/ 2147483647 h 216"/>
                <a:gd name="T30" fmla="*/ 2147483647 w 204"/>
                <a:gd name="T31" fmla="*/ 2147483647 h 216"/>
                <a:gd name="T32" fmla="*/ 2147483647 w 204"/>
                <a:gd name="T33" fmla="*/ 2147483647 h 216"/>
                <a:gd name="T34" fmla="*/ 2147483647 w 204"/>
                <a:gd name="T35" fmla="*/ 2147483647 h 216"/>
                <a:gd name="T36" fmla="*/ 2147483647 w 204"/>
                <a:gd name="T37" fmla="*/ 2147483647 h 216"/>
                <a:gd name="T38" fmla="*/ 2147483647 w 204"/>
                <a:gd name="T39" fmla="*/ 0 h 2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4"/>
                <a:gd name="T61" fmla="*/ 0 h 216"/>
                <a:gd name="T62" fmla="*/ 204 w 204"/>
                <a:gd name="T63" fmla="*/ 216 h 2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4" h="216">
                  <a:moveTo>
                    <a:pt x="107" y="0"/>
                  </a:moveTo>
                  <a:lnTo>
                    <a:pt x="135" y="0"/>
                  </a:lnTo>
                  <a:lnTo>
                    <a:pt x="184" y="0"/>
                  </a:lnTo>
                  <a:lnTo>
                    <a:pt x="203" y="0"/>
                  </a:lnTo>
                  <a:lnTo>
                    <a:pt x="202" y="68"/>
                  </a:lnTo>
                  <a:lnTo>
                    <a:pt x="202" y="86"/>
                  </a:lnTo>
                  <a:lnTo>
                    <a:pt x="201" y="139"/>
                  </a:lnTo>
                  <a:lnTo>
                    <a:pt x="201" y="163"/>
                  </a:lnTo>
                  <a:lnTo>
                    <a:pt x="200" y="215"/>
                  </a:lnTo>
                  <a:lnTo>
                    <a:pt x="131" y="213"/>
                  </a:lnTo>
                  <a:lnTo>
                    <a:pt x="115" y="212"/>
                  </a:lnTo>
                  <a:lnTo>
                    <a:pt x="67" y="212"/>
                  </a:lnTo>
                  <a:lnTo>
                    <a:pt x="53" y="211"/>
                  </a:lnTo>
                  <a:lnTo>
                    <a:pt x="0" y="210"/>
                  </a:lnTo>
                  <a:lnTo>
                    <a:pt x="3" y="140"/>
                  </a:lnTo>
                  <a:lnTo>
                    <a:pt x="5" y="78"/>
                  </a:lnTo>
                  <a:lnTo>
                    <a:pt x="5" y="67"/>
                  </a:lnTo>
                  <a:lnTo>
                    <a:pt x="9" y="1"/>
                  </a:lnTo>
                  <a:lnTo>
                    <a:pt x="91" y="1"/>
                  </a:lnTo>
                  <a:lnTo>
                    <a:pt x="107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62" name="Freeform 11"/>
            <p:cNvSpPr>
              <a:spLocks/>
            </p:cNvSpPr>
            <p:nvPr/>
          </p:nvSpPr>
          <p:spPr bwMode="auto">
            <a:xfrm>
              <a:off x="7170738" y="3003550"/>
              <a:ext cx="590550" cy="471488"/>
            </a:xfrm>
            <a:custGeom>
              <a:avLst/>
              <a:gdLst>
                <a:gd name="T0" fmla="*/ 2147483647 w 372"/>
                <a:gd name="T1" fmla="*/ 2147483647 h 297"/>
                <a:gd name="T2" fmla="*/ 2147483647 w 372"/>
                <a:gd name="T3" fmla="*/ 2147483647 h 297"/>
                <a:gd name="T4" fmla="*/ 2147483647 w 372"/>
                <a:gd name="T5" fmla="*/ 2147483647 h 297"/>
                <a:gd name="T6" fmla="*/ 2147483647 w 372"/>
                <a:gd name="T7" fmla="*/ 2147483647 h 297"/>
                <a:gd name="T8" fmla="*/ 2147483647 w 372"/>
                <a:gd name="T9" fmla="*/ 2147483647 h 297"/>
                <a:gd name="T10" fmla="*/ 2147483647 w 372"/>
                <a:gd name="T11" fmla="*/ 2147483647 h 297"/>
                <a:gd name="T12" fmla="*/ 2147483647 w 372"/>
                <a:gd name="T13" fmla="*/ 2147483647 h 297"/>
                <a:gd name="T14" fmla="*/ 2147483647 w 372"/>
                <a:gd name="T15" fmla="*/ 2147483647 h 297"/>
                <a:gd name="T16" fmla="*/ 2147483647 w 372"/>
                <a:gd name="T17" fmla="*/ 2147483647 h 297"/>
                <a:gd name="T18" fmla="*/ 2147483647 w 372"/>
                <a:gd name="T19" fmla="*/ 2147483647 h 297"/>
                <a:gd name="T20" fmla="*/ 2147483647 w 372"/>
                <a:gd name="T21" fmla="*/ 2147483647 h 297"/>
                <a:gd name="T22" fmla="*/ 2147483647 w 372"/>
                <a:gd name="T23" fmla="*/ 2147483647 h 297"/>
                <a:gd name="T24" fmla="*/ 2147483647 w 372"/>
                <a:gd name="T25" fmla="*/ 2147483647 h 297"/>
                <a:gd name="T26" fmla="*/ 2147483647 w 372"/>
                <a:gd name="T27" fmla="*/ 2147483647 h 297"/>
                <a:gd name="T28" fmla="*/ 2147483647 w 372"/>
                <a:gd name="T29" fmla="*/ 2147483647 h 297"/>
                <a:gd name="T30" fmla="*/ 2147483647 w 372"/>
                <a:gd name="T31" fmla="*/ 2147483647 h 297"/>
                <a:gd name="T32" fmla="*/ 2147483647 w 372"/>
                <a:gd name="T33" fmla="*/ 2147483647 h 297"/>
                <a:gd name="T34" fmla="*/ 2147483647 w 372"/>
                <a:gd name="T35" fmla="*/ 2147483647 h 297"/>
                <a:gd name="T36" fmla="*/ 2147483647 w 372"/>
                <a:gd name="T37" fmla="*/ 2147483647 h 297"/>
                <a:gd name="T38" fmla="*/ 2147483647 w 372"/>
                <a:gd name="T39" fmla="*/ 2147483647 h 297"/>
                <a:gd name="T40" fmla="*/ 2147483647 w 372"/>
                <a:gd name="T41" fmla="*/ 2147483647 h 297"/>
                <a:gd name="T42" fmla="*/ 2147483647 w 372"/>
                <a:gd name="T43" fmla="*/ 2147483647 h 297"/>
                <a:gd name="T44" fmla="*/ 2147483647 w 372"/>
                <a:gd name="T45" fmla="*/ 2147483647 h 297"/>
                <a:gd name="T46" fmla="*/ 2147483647 w 372"/>
                <a:gd name="T47" fmla="*/ 2147483647 h 297"/>
                <a:gd name="T48" fmla="*/ 2147483647 w 372"/>
                <a:gd name="T49" fmla="*/ 2147483647 h 297"/>
                <a:gd name="T50" fmla="*/ 2147483647 w 372"/>
                <a:gd name="T51" fmla="*/ 2147483647 h 297"/>
                <a:gd name="T52" fmla="*/ 2147483647 w 372"/>
                <a:gd name="T53" fmla="*/ 2147483647 h 297"/>
                <a:gd name="T54" fmla="*/ 2147483647 w 372"/>
                <a:gd name="T55" fmla="*/ 2147483647 h 297"/>
                <a:gd name="T56" fmla="*/ 2147483647 w 372"/>
                <a:gd name="T57" fmla="*/ 2147483647 h 297"/>
                <a:gd name="T58" fmla="*/ 2147483647 w 372"/>
                <a:gd name="T59" fmla="*/ 2147483647 h 297"/>
                <a:gd name="T60" fmla="*/ 2147483647 w 372"/>
                <a:gd name="T61" fmla="*/ 2147483647 h 297"/>
                <a:gd name="T62" fmla="*/ 2147483647 w 372"/>
                <a:gd name="T63" fmla="*/ 2147483647 h 297"/>
                <a:gd name="T64" fmla="*/ 2147483647 w 372"/>
                <a:gd name="T65" fmla="*/ 2147483647 h 297"/>
                <a:gd name="T66" fmla="*/ 2147483647 w 372"/>
                <a:gd name="T67" fmla="*/ 2147483647 h 297"/>
                <a:gd name="T68" fmla="*/ 2147483647 w 372"/>
                <a:gd name="T69" fmla="*/ 2147483647 h 297"/>
                <a:gd name="T70" fmla="*/ 2147483647 w 372"/>
                <a:gd name="T71" fmla="*/ 2147483647 h 297"/>
                <a:gd name="T72" fmla="*/ 2147483647 w 372"/>
                <a:gd name="T73" fmla="*/ 2147483647 h 297"/>
                <a:gd name="T74" fmla="*/ 2147483647 w 372"/>
                <a:gd name="T75" fmla="*/ 2147483647 h 297"/>
                <a:gd name="T76" fmla="*/ 2147483647 w 372"/>
                <a:gd name="T77" fmla="*/ 2147483647 h 297"/>
                <a:gd name="T78" fmla="*/ 2147483647 w 372"/>
                <a:gd name="T79" fmla="*/ 2147483647 h 297"/>
                <a:gd name="T80" fmla="*/ 2147483647 w 372"/>
                <a:gd name="T81" fmla="*/ 2147483647 h 297"/>
                <a:gd name="T82" fmla="*/ 2147483647 w 372"/>
                <a:gd name="T83" fmla="*/ 2147483647 h 297"/>
                <a:gd name="T84" fmla="*/ 2147483647 w 372"/>
                <a:gd name="T85" fmla="*/ 2147483647 h 297"/>
                <a:gd name="T86" fmla="*/ 2147483647 w 372"/>
                <a:gd name="T87" fmla="*/ 2147483647 h 297"/>
                <a:gd name="T88" fmla="*/ 2147483647 w 372"/>
                <a:gd name="T89" fmla="*/ 2147483647 h 297"/>
                <a:gd name="T90" fmla="*/ 2147483647 w 372"/>
                <a:gd name="T91" fmla="*/ 2147483647 h 297"/>
                <a:gd name="T92" fmla="*/ 2147483647 w 372"/>
                <a:gd name="T93" fmla="*/ 2147483647 h 297"/>
                <a:gd name="T94" fmla="*/ 2147483647 w 372"/>
                <a:gd name="T95" fmla="*/ 2147483647 h 297"/>
                <a:gd name="T96" fmla="*/ 2147483647 w 372"/>
                <a:gd name="T97" fmla="*/ 2147483647 h 297"/>
                <a:gd name="T98" fmla="*/ 2147483647 w 372"/>
                <a:gd name="T99" fmla="*/ 2147483647 h 297"/>
                <a:gd name="T100" fmla="*/ 2147483647 w 372"/>
                <a:gd name="T101" fmla="*/ 2147483647 h 297"/>
                <a:gd name="T102" fmla="*/ 2147483647 w 372"/>
                <a:gd name="T103" fmla="*/ 2147483647 h 297"/>
                <a:gd name="T104" fmla="*/ 2147483647 w 372"/>
                <a:gd name="T105" fmla="*/ 2147483647 h 29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2"/>
                <a:gd name="T160" fmla="*/ 0 h 297"/>
                <a:gd name="T161" fmla="*/ 372 w 372"/>
                <a:gd name="T162" fmla="*/ 297 h 29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2" h="297">
                  <a:moveTo>
                    <a:pt x="368" y="149"/>
                  </a:moveTo>
                  <a:lnTo>
                    <a:pt x="366" y="151"/>
                  </a:lnTo>
                  <a:lnTo>
                    <a:pt x="362" y="152"/>
                  </a:lnTo>
                  <a:lnTo>
                    <a:pt x="358" y="159"/>
                  </a:lnTo>
                  <a:lnTo>
                    <a:pt x="356" y="164"/>
                  </a:lnTo>
                  <a:lnTo>
                    <a:pt x="356" y="168"/>
                  </a:lnTo>
                  <a:lnTo>
                    <a:pt x="357" y="172"/>
                  </a:lnTo>
                  <a:lnTo>
                    <a:pt x="358" y="176"/>
                  </a:lnTo>
                  <a:lnTo>
                    <a:pt x="351" y="181"/>
                  </a:lnTo>
                  <a:lnTo>
                    <a:pt x="349" y="184"/>
                  </a:lnTo>
                  <a:lnTo>
                    <a:pt x="347" y="189"/>
                  </a:lnTo>
                  <a:lnTo>
                    <a:pt x="349" y="192"/>
                  </a:lnTo>
                  <a:lnTo>
                    <a:pt x="352" y="196"/>
                  </a:lnTo>
                  <a:lnTo>
                    <a:pt x="353" y="200"/>
                  </a:lnTo>
                  <a:lnTo>
                    <a:pt x="349" y="203"/>
                  </a:lnTo>
                  <a:lnTo>
                    <a:pt x="347" y="205"/>
                  </a:lnTo>
                  <a:lnTo>
                    <a:pt x="347" y="209"/>
                  </a:lnTo>
                  <a:lnTo>
                    <a:pt x="346" y="214"/>
                  </a:lnTo>
                  <a:lnTo>
                    <a:pt x="344" y="217"/>
                  </a:lnTo>
                  <a:lnTo>
                    <a:pt x="338" y="222"/>
                  </a:lnTo>
                  <a:lnTo>
                    <a:pt x="337" y="227"/>
                  </a:lnTo>
                  <a:lnTo>
                    <a:pt x="338" y="227"/>
                  </a:lnTo>
                  <a:lnTo>
                    <a:pt x="336" y="230"/>
                  </a:lnTo>
                  <a:lnTo>
                    <a:pt x="334" y="234"/>
                  </a:lnTo>
                  <a:lnTo>
                    <a:pt x="330" y="236"/>
                  </a:lnTo>
                  <a:lnTo>
                    <a:pt x="330" y="245"/>
                  </a:lnTo>
                  <a:lnTo>
                    <a:pt x="333" y="248"/>
                  </a:lnTo>
                  <a:lnTo>
                    <a:pt x="329" y="249"/>
                  </a:lnTo>
                  <a:lnTo>
                    <a:pt x="326" y="251"/>
                  </a:lnTo>
                  <a:lnTo>
                    <a:pt x="325" y="255"/>
                  </a:lnTo>
                  <a:lnTo>
                    <a:pt x="326" y="259"/>
                  </a:lnTo>
                  <a:lnTo>
                    <a:pt x="326" y="261"/>
                  </a:lnTo>
                  <a:lnTo>
                    <a:pt x="262" y="290"/>
                  </a:lnTo>
                  <a:lnTo>
                    <a:pt x="260" y="291"/>
                  </a:lnTo>
                  <a:lnTo>
                    <a:pt x="248" y="296"/>
                  </a:lnTo>
                  <a:lnTo>
                    <a:pt x="196" y="266"/>
                  </a:lnTo>
                  <a:lnTo>
                    <a:pt x="140" y="234"/>
                  </a:lnTo>
                  <a:lnTo>
                    <a:pt x="136" y="236"/>
                  </a:lnTo>
                  <a:lnTo>
                    <a:pt x="134" y="239"/>
                  </a:lnTo>
                  <a:lnTo>
                    <a:pt x="133" y="238"/>
                  </a:lnTo>
                  <a:lnTo>
                    <a:pt x="130" y="236"/>
                  </a:lnTo>
                  <a:lnTo>
                    <a:pt x="125" y="229"/>
                  </a:lnTo>
                  <a:lnTo>
                    <a:pt x="121" y="227"/>
                  </a:lnTo>
                  <a:lnTo>
                    <a:pt x="119" y="225"/>
                  </a:lnTo>
                  <a:lnTo>
                    <a:pt x="117" y="221"/>
                  </a:lnTo>
                  <a:lnTo>
                    <a:pt x="113" y="219"/>
                  </a:lnTo>
                  <a:lnTo>
                    <a:pt x="110" y="219"/>
                  </a:lnTo>
                  <a:lnTo>
                    <a:pt x="106" y="220"/>
                  </a:lnTo>
                  <a:lnTo>
                    <a:pt x="95" y="219"/>
                  </a:lnTo>
                  <a:lnTo>
                    <a:pt x="92" y="217"/>
                  </a:lnTo>
                  <a:lnTo>
                    <a:pt x="87" y="215"/>
                  </a:lnTo>
                  <a:lnTo>
                    <a:pt x="85" y="211"/>
                  </a:lnTo>
                  <a:lnTo>
                    <a:pt x="87" y="208"/>
                  </a:lnTo>
                  <a:lnTo>
                    <a:pt x="88" y="202"/>
                  </a:lnTo>
                  <a:lnTo>
                    <a:pt x="72" y="196"/>
                  </a:lnTo>
                  <a:lnTo>
                    <a:pt x="34" y="179"/>
                  </a:lnTo>
                  <a:lnTo>
                    <a:pt x="38" y="133"/>
                  </a:lnTo>
                  <a:lnTo>
                    <a:pt x="40" y="118"/>
                  </a:lnTo>
                  <a:lnTo>
                    <a:pt x="40" y="116"/>
                  </a:lnTo>
                  <a:lnTo>
                    <a:pt x="13" y="88"/>
                  </a:lnTo>
                  <a:lnTo>
                    <a:pt x="0" y="53"/>
                  </a:lnTo>
                  <a:lnTo>
                    <a:pt x="4" y="50"/>
                  </a:lnTo>
                  <a:lnTo>
                    <a:pt x="47" y="0"/>
                  </a:lnTo>
                  <a:lnTo>
                    <a:pt x="47" y="5"/>
                  </a:lnTo>
                  <a:lnTo>
                    <a:pt x="50" y="13"/>
                  </a:lnTo>
                  <a:lnTo>
                    <a:pt x="53" y="15"/>
                  </a:lnTo>
                  <a:lnTo>
                    <a:pt x="60" y="18"/>
                  </a:lnTo>
                  <a:lnTo>
                    <a:pt x="64" y="19"/>
                  </a:lnTo>
                  <a:lnTo>
                    <a:pt x="80" y="30"/>
                  </a:lnTo>
                  <a:lnTo>
                    <a:pt x="90" y="35"/>
                  </a:lnTo>
                  <a:lnTo>
                    <a:pt x="94" y="37"/>
                  </a:lnTo>
                  <a:lnTo>
                    <a:pt x="97" y="38"/>
                  </a:lnTo>
                  <a:lnTo>
                    <a:pt x="104" y="42"/>
                  </a:lnTo>
                  <a:lnTo>
                    <a:pt x="108" y="42"/>
                  </a:lnTo>
                  <a:lnTo>
                    <a:pt x="111" y="43"/>
                  </a:lnTo>
                  <a:lnTo>
                    <a:pt x="117" y="49"/>
                  </a:lnTo>
                  <a:lnTo>
                    <a:pt x="116" y="53"/>
                  </a:lnTo>
                  <a:lnTo>
                    <a:pt x="115" y="54"/>
                  </a:lnTo>
                  <a:lnTo>
                    <a:pt x="113" y="58"/>
                  </a:lnTo>
                  <a:lnTo>
                    <a:pt x="117" y="57"/>
                  </a:lnTo>
                  <a:lnTo>
                    <a:pt x="120" y="57"/>
                  </a:lnTo>
                  <a:lnTo>
                    <a:pt x="123" y="60"/>
                  </a:lnTo>
                  <a:lnTo>
                    <a:pt x="124" y="64"/>
                  </a:lnTo>
                  <a:lnTo>
                    <a:pt x="123" y="68"/>
                  </a:lnTo>
                  <a:lnTo>
                    <a:pt x="125" y="72"/>
                  </a:lnTo>
                  <a:lnTo>
                    <a:pt x="123" y="75"/>
                  </a:lnTo>
                  <a:lnTo>
                    <a:pt x="121" y="80"/>
                  </a:lnTo>
                  <a:lnTo>
                    <a:pt x="124" y="82"/>
                  </a:lnTo>
                  <a:lnTo>
                    <a:pt x="121" y="84"/>
                  </a:lnTo>
                  <a:lnTo>
                    <a:pt x="123" y="88"/>
                  </a:lnTo>
                  <a:lnTo>
                    <a:pt x="119" y="87"/>
                  </a:lnTo>
                  <a:lnTo>
                    <a:pt x="119" y="89"/>
                  </a:lnTo>
                  <a:lnTo>
                    <a:pt x="119" y="93"/>
                  </a:lnTo>
                  <a:lnTo>
                    <a:pt x="121" y="96"/>
                  </a:lnTo>
                  <a:lnTo>
                    <a:pt x="124" y="99"/>
                  </a:lnTo>
                  <a:lnTo>
                    <a:pt x="128" y="101"/>
                  </a:lnTo>
                  <a:lnTo>
                    <a:pt x="132" y="102"/>
                  </a:lnTo>
                  <a:lnTo>
                    <a:pt x="135" y="102"/>
                  </a:lnTo>
                  <a:lnTo>
                    <a:pt x="138" y="98"/>
                  </a:lnTo>
                  <a:lnTo>
                    <a:pt x="141" y="96"/>
                  </a:lnTo>
                  <a:lnTo>
                    <a:pt x="148" y="98"/>
                  </a:lnTo>
                  <a:lnTo>
                    <a:pt x="152" y="99"/>
                  </a:lnTo>
                  <a:lnTo>
                    <a:pt x="158" y="94"/>
                  </a:lnTo>
                  <a:lnTo>
                    <a:pt x="160" y="97"/>
                  </a:lnTo>
                  <a:lnTo>
                    <a:pt x="161" y="101"/>
                  </a:lnTo>
                  <a:lnTo>
                    <a:pt x="164" y="103"/>
                  </a:lnTo>
                  <a:lnTo>
                    <a:pt x="167" y="102"/>
                  </a:lnTo>
                  <a:lnTo>
                    <a:pt x="171" y="101"/>
                  </a:lnTo>
                  <a:lnTo>
                    <a:pt x="174" y="99"/>
                  </a:lnTo>
                  <a:lnTo>
                    <a:pt x="177" y="101"/>
                  </a:lnTo>
                  <a:lnTo>
                    <a:pt x="180" y="105"/>
                  </a:lnTo>
                  <a:lnTo>
                    <a:pt x="182" y="101"/>
                  </a:lnTo>
                  <a:lnTo>
                    <a:pt x="185" y="99"/>
                  </a:lnTo>
                  <a:lnTo>
                    <a:pt x="189" y="97"/>
                  </a:lnTo>
                  <a:lnTo>
                    <a:pt x="191" y="98"/>
                  </a:lnTo>
                  <a:lnTo>
                    <a:pt x="192" y="98"/>
                  </a:lnTo>
                  <a:lnTo>
                    <a:pt x="196" y="96"/>
                  </a:lnTo>
                  <a:lnTo>
                    <a:pt x="195" y="92"/>
                  </a:lnTo>
                  <a:lnTo>
                    <a:pt x="196" y="93"/>
                  </a:lnTo>
                  <a:lnTo>
                    <a:pt x="198" y="94"/>
                  </a:lnTo>
                  <a:lnTo>
                    <a:pt x="201" y="94"/>
                  </a:lnTo>
                  <a:lnTo>
                    <a:pt x="202" y="93"/>
                  </a:lnTo>
                  <a:lnTo>
                    <a:pt x="204" y="91"/>
                  </a:lnTo>
                  <a:lnTo>
                    <a:pt x="210" y="94"/>
                  </a:lnTo>
                  <a:lnTo>
                    <a:pt x="211" y="99"/>
                  </a:lnTo>
                  <a:lnTo>
                    <a:pt x="215" y="101"/>
                  </a:lnTo>
                  <a:lnTo>
                    <a:pt x="219" y="101"/>
                  </a:lnTo>
                  <a:lnTo>
                    <a:pt x="218" y="105"/>
                  </a:lnTo>
                  <a:lnTo>
                    <a:pt x="219" y="109"/>
                  </a:lnTo>
                  <a:lnTo>
                    <a:pt x="219" y="110"/>
                  </a:lnTo>
                  <a:lnTo>
                    <a:pt x="219" y="112"/>
                  </a:lnTo>
                  <a:lnTo>
                    <a:pt x="219" y="114"/>
                  </a:lnTo>
                  <a:lnTo>
                    <a:pt x="218" y="117"/>
                  </a:lnTo>
                  <a:lnTo>
                    <a:pt x="220" y="120"/>
                  </a:lnTo>
                  <a:lnTo>
                    <a:pt x="220" y="125"/>
                  </a:lnTo>
                  <a:lnTo>
                    <a:pt x="220" y="129"/>
                  </a:lnTo>
                  <a:lnTo>
                    <a:pt x="218" y="128"/>
                  </a:lnTo>
                  <a:lnTo>
                    <a:pt x="214" y="129"/>
                  </a:lnTo>
                  <a:lnTo>
                    <a:pt x="215" y="129"/>
                  </a:lnTo>
                  <a:lnTo>
                    <a:pt x="216" y="133"/>
                  </a:lnTo>
                  <a:lnTo>
                    <a:pt x="216" y="137"/>
                  </a:lnTo>
                  <a:lnTo>
                    <a:pt x="214" y="139"/>
                  </a:lnTo>
                  <a:lnTo>
                    <a:pt x="210" y="143"/>
                  </a:lnTo>
                  <a:lnTo>
                    <a:pt x="211" y="147"/>
                  </a:lnTo>
                  <a:lnTo>
                    <a:pt x="211" y="151"/>
                  </a:lnTo>
                  <a:lnTo>
                    <a:pt x="214" y="152"/>
                  </a:lnTo>
                  <a:lnTo>
                    <a:pt x="218" y="152"/>
                  </a:lnTo>
                  <a:lnTo>
                    <a:pt x="222" y="151"/>
                  </a:lnTo>
                  <a:lnTo>
                    <a:pt x="224" y="149"/>
                  </a:lnTo>
                  <a:lnTo>
                    <a:pt x="228" y="149"/>
                  </a:lnTo>
                  <a:lnTo>
                    <a:pt x="232" y="150"/>
                  </a:lnTo>
                  <a:lnTo>
                    <a:pt x="235" y="148"/>
                  </a:lnTo>
                  <a:lnTo>
                    <a:pt x="238" y="148"/>
                  </a:lnTo>
                  <a:lnTo>
                    <a:pt x="240" y="144"/>
                  </a:lnTo>
                  <a:lnTo>
                    <a:pt x="241" y="140"/>
                  </a:lnTo>
                  <a:lnTo>
                    <a:pt x="244" y="141"/>
                  </a:lnTo>
                  <a:lnTo>
                    <a:pt x="246" y="141"/>
                  </a:lnTo>
                  <a:lnTo>
                    <a:pt x="248" y="139"/>
                  </a:lnTo>
                  <a:lnTo>
                    <a:pt x="251" y="136"/>
                  </a:lnTo>
                  <a:lnTo>
                    <a:pt x="254" y="136"/>
                  </a:lnTo>
                  <a:lnTo>
                    <a:pt x="258" y="134"/>
                  </a:lnTo>
                  <a:lnTo>
                    <a:pt x="260" y="130"/>
                  </a:lnTo>
                  <a:lnTo>
                    <a:pt x="263" y="129"/>
                  </a:lnTo>
                  <a:lnTo>
                    <a:pt x="265" y="125"/>
                  </a:lnTo>
                  <a:lnTo>
                    <a:pt x="267" y="123"/>
                  </a:lnTo>
                  <a:lnTo>
                    <a:pt x="271" y="122"/>
                  </a:lnTo>
                  <a:lnTo>
                    <a:pt x="275" y="123"/>
                  </a:lnTo>
                  <a:lnTo>
                    <a:pt x="278" y="124"/>
                  </a:lnTo>
                  <a:lnTo>
                    <a:pt x="281" y="126"/>
                  </a:lnTo>
                  <a:lnTo>
                    <a:pt x="283" y="130"/>
                  </a:lnTo>
                  <a:lnTo>
                    <a:pt x="284" y="134"/>
                  </a:lnTo>
                  <a:lnTo>
                    <a:pt x="290" y="141"/>
                  </a:lnTo>
                  <a:lnTo>
                    <a:pt x="290" y="144"/>
                  </a:lnTo>
                  <a:lnTo>
                    <a:pt x="293" y="147"/>
                  </a:lnTo>
                  <a:lnTo>
                    <a:pt x="295" y="149"/>
                  </a:lnTo>
                  <a:lnTo>
                    <a:pt x="292" y="152"/>
                  </a:lnTo>
                  <a:lnTo>
                    <a:pt x="292" y="155"/>
                  </a:lnTo>
                  <a:lnTo>
                    <a:pt x="292" y="160"/>
                  </a:lnTo>
                  <a:lnTo>
                    <a:pt x="290" y="163"/>
                  </a:lnTo>
                  <a:lnTo>
                    <a:pt x="290" y="167"/>
                  </a:lnTo>
                  <a:lnTo>
                    <a:pt x="290" y="168"/>
                  </a:lnTo>
                  <a:lnTo>
                    <a:pt x="294" y="169"/>
                  </a:lnTo>
                  <a:lnTo>
                    <a:pt x="294" y="173"/>
                  </a:lnTo>
                  <a:lnTo>
                    <a:pt x="291" y="175"/>
                  </a:lnTo>
                  <a:lnTo>
                    <a:pt x="290" y="176"/>
                  </a:lnTo>
                  <a:lnTo>
                    <a:pt x="292" y="179"/>
                  </a:lnTo>
                  <a:lnTo>
                    <a:pt x="296" y="180"/>
                  </a:lnTo>
                  <a:lnTo>
                    <a:pt x="293" y="182"/>
                  </a:lnTo>
                  <a:lnTo>
                    <a:pt x="296" y="183"/>
                  </a:lnTo>
                  <a:lnTo>
                    <a:pt x="300" y="183"/>
                  </a:lnTo>
                  <a:lnTo>
                    <a:pt x="303" y="183"/>
                  </a:lnTo>
                  <a:lnTo>
                    <a:pt x="306" y="182"/>
                  </a:lnTo>
                  <a:lnTo>
                    <a:pt x="308" y="181"/>
                  </a:lnTo>
                  <a:lnTo>
                    <a:pt x="329" y="156"/>
                  </a:lnTo>
                  <a:lnTo>
                    <a:pt x="330" y="153"/>
                  </a:lnTo>
                  <a:lnTo>
                    <a:pt x="330" y="148"/>
                  </a:lnTo>
                  <a:lnTo>
                    <a:pt x="327" y="141"/>
                  </a:lnTo>
                  <a:lnTo>
                    <a:pt x="327" y="137"/>
                  </a:lnTo>
                  <a:lnTo>
                    <a:pt x="329" y="134"/>
                  </a:lnTo>
                  <a:lnTo>
                    <a:pt x="332" y="133"/>
                  </a:lnTo>
                  <a:lnTo>
                    <a:pt x="336" y="131"/>
                  </a:lnTo>
                  <a:lnTo>
                    <a:pt x="339" y="132"/>
                  </a:lnTo>
                  <a:lnTo>
                    <a:pt x="340" y="133"/>
                  </a:lnTo>
                  <a:lnTo>
                    <a:pt x="346" y="134"/>
                  </a:lnTo>
                  <a:lnTo>
                    <a:pt x="349" y="137"/>
                  </a:lnTo>
                  <a:lnTo>
                    <a:pt x="350" y="141"/>
                  </a:lnTo>
                  <a:lnTo>
                    <a:pt x="359" y="148"/>
                  </a:lnTo>
                  <a:lnTo>
                    <a:pt x="363" y="148"/>
                  </a:lnTo>
                  <a:lnTo>
                    <a:pt x="367" y="148"/>
                  </a:lnTo>
                  <a:lnTo>
                    <a:pt x="370" y="147"/>
                  </a:lnTo>
                  <a:lnTo>
                    <a:pt x="371" y="147"/>
                  </a:lnTo>
                  <a:lnTo>
                    <a:pt x="368" y="149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63" name="Freeform 12"/>
            <p:cNvSpPr>
              <a:spLocks/>
            </p:cNvSpPr>
            <p:nvPr/>
          </p:nvSpPr>
          <p:spPr bwMode="auto">
            <a:xfrm>
              <a:off x="7245350" y="2813050"/>
              <a:ext cx="592138" cy="482600"/>
            </a:xfrm>
            <a:custGeom>
              <a:avLst/>
              <a:gdLst>
                <a:gd name="T0" fmla="*/ 2147483647 w 373"/>
                <a:gd name="T1" fmla="*/ 2147483647 h 304"/>
                <a:gd name="T2" fmla="*/ 2147483647 w 373"/>
                <a:gd name="T3" fmla="*/ 2147483647 h 304"/>
                <a:gd name="T4" fmla="*/ 2147483647 w 373"/>
                <a:gd name="T5" fmla="*/ 2147483647 h 304"/>
                <a:gd name="T6" fmla="*/ 2147483647 w 373"/>
                <a:gd name="T7" fmla="*/ 2147483647 h 304"/>
                <a:gd name="T8" fmla="*/ 2147483647 w 373"/>
                <a:gd name="T9" fmla="*/ 2147483647 h 304"/>
                <a:gd name="T10" fmla="*/ 2147483647 w 373"/>
                <a:gd name="T11" fmla="*/ 2147483647 h 304"/>
                <a:gd name="T12" fmla="*/ 2147483647 w 373"/>
                <a:gd name="T13" fmla="*/ 2147483647 h 304"/>
                <a:gd name="T14" fmla="*/ 2147483647 w 373"/>
                <a:gd name="T15" fmla="*/ 2147483647 h 304"/>
                <a:gd name="T16" fmla="*/ 2147483647 w 373"/>
                <a:gd name="T17" fmla="*/ 2147483647 h 304"/>
                <a:gd name="T18" fmla="*/ 2147483647 w 373"/>
                <a:gd name="T19" fmla="*/ 2147483647 h 304"/>
                <a:gd name="T20" fmla="*/ 2147483647 w 373"/>
                <a:gd name="T21" fmla="*/ 2147483647 h 304"/>
                <a:gd name="T22" fmla="*/ 2147483647 w 373"/>
                <a:gd name="T23" fmla="*/ 2147483647 h 304"/>
                <a:gd name="T24" fmla="*/ 2147483647 w 373"/>
                <a:gd name="T25" fmla="*/ 2147483647 h 304"/>
                <a:gd name="T26" fmla="*/ 2147483647 w 373"/>
                <a:gd name="T27" fmla="*/ 2147483647 h 304"/>
                <a:gd name="T28" fmla="*/ 2147483647 w 373"/>
                <a:gd name="T29" fmla="*/ 2147483647 h 304"/>
                <a:gd name="T30" fmla="*/ 2147483647 w 373"/>
                <a:gd name="T31" fmla="*/ 2147483647 h 304"/>
                <a:gd name="T32" fmla="*/ 2147483647 w 373"/>
                <a:gd name="T33" fmla="*/ 2147483647 h 304"/>
                <a:gd name="T34" fmla="*/ 2147483647 w 373"/>
                <a:gd name="T35" fmla="*/ 2147483647 h 304"/>
                <a:gd name="T36" fmla="*/ 2147483647 w 373"/>
                <a:gd name="T37" fmla="*/ 2147483647 h 304"/>
                <a:gd name="T38" fmla="*/ 2147483647 w 373"/>
                <a:gd name="T39" fmla="*/ 2147483647 h 304"/>
                <a:gd name="T40" fmla="*/ 2147483647 w 373"/>
                <a:gd name="T41" fmla="*/ 2147483647 h 304"/>
                <a:gd name="T42" fmla="*/ 2147483647 w 373"/>
                <a:gd name="T43" fmla="*/ 2147483647 h 304"/>
                <a:gd name="T44" fmla="*/ 2147483647 w 373"/>
                <a:gd name="T45" fmla="*/ 2147483647 h 304"/>
                <a:gd name="T46" fmla="*/ 2147483647 w 373"/>
                <a:gd name="T47" fmla="*/ 2147483647 h 304"/>
                <a:gd name="T48" fmla="*/ 2147483647 w 373"/>
                <a:gd name="T49" fmla="*/ 2147483647 h 304"/>
                <a:gd name="T50" fmla="*/ 2147483647 w 373"/>
                <a:gd name="T51" fmla="*/ 2147483647 h 304"/>
                <a:gd name="T52" fmla="*/ 2147483647 w 373"/>
                <a:gd name="T53" fmla="*/ 2147483647 h 304"/>
                <a:gd name="T54" fmla="*/ 2147483647 w 373"/>
                <a:gd name="T55" fmla="*/ 2147483647 h 304"/>
                <a:gd name="T56" fmla="*/ 2147483647 w 373"/>
                <a:gd name="T57" fmla="*/ 2147483647 h 304"/>
                <a:gd name="T58" fmla="*/ 2147483647 w 373"/>
                <a:gd name="T59" fmla="*/ 2147483647 h 304"/>
                <a:gd name="T60" fmla="*/ 2147483647 w 373"/>
                <a:gd name="T61" fmla="*/ 2147483647 h 304"/>
                <a:gd name="T62" fmla="*/ 2147483647 w 373"/>
                <a:gd name="T63" fmla="*/ 2147483647 h 304"/>
                <a:gd name="T64" fmla="*/ 2147483647 w 373"/>
                <a:gd name="T65" fmla="*/ 2147483647 h 304"/>
                <a:gd name="T66" fmla="*/ 2147483647 w 373"/>
                <a:gd name="T67" fmla="*/ 2147483647 h 304"/>
                <a:gd name="T68" fmla="*/ 2147483647 w 373"/>
                <a:gd name="T69" fmla="*/ 2147483647 h 304"/>
                <a:gd name="T70" fmla="*/ 2147483647 w 373"/>
                <a:gd name="T71" fmla="*/ 2147483647 h 304"/>
                <a:gd name="T72" fmla="*/ 2147483647 w 373"/>
                <a:gd name="T73" fmla="*/ 2147483647 h 304"/>
                <a:gd name="T74" fmla="*/ 2147483647 w 373"/>
                <a:gd name="T75" fmla="*/ 2147483647 h 304"/>
                <a:gd name="T76" fmla="*/ 0 w 373"/>
                <a:gd name="T77" fmla="*/ 2147483647 h 304"/>
                <a:gd name="T78" fmla="*/ 2147483647 w 373"/>
                <a:gd name="T79" fmla="*/ 2147483647 h 304"/>
                <a:gd name="T80" fmla="*/ 2147483647 w 373"/>
                <a:gd name="T81" fmla="*/ 2147483647 h 304"/>
                <a:gd name="T82" fmla="*/ 2147483647 w 373"/>
                <a:gd name="T83" fmla="*/ 2147483647 h 304"/>
                <a:gd name="T84" fmla="*/ 2147483647 w 373"/>
                <a:gd name="T85" fmla="*/ 2147483647 h 304"/>
                <a:gd name="T86" fmla="*/ 2147483647 w 373"/>
                <a:gd name="T87" fmla="*/ 2147483647 h 304"/>
                <a:gd name="T88" fmla="*/ 2147483647 w 373"/>
                <a:gd name="T89" fmla="*/ 2147483647 h 304"/>
                <a:gd name="T90" fmla="*/ 2147483647 w 373"/>
                <a:gd name="T91" fmla="*/ 2147483647 h 304"/>
                <a:gd name="T92" fmla="*/ 2147483647 w 373"/>
                <a:gd name="T93" fmla="*/ 2147483647 h 304"/>
                <a:gd name="T94" fmla="*/ 2147483647 w 373"/>
                <a:gd name="T95" fmla="*/ 2147483647 h 304"/>
                <a:gd name="T96" fmla="*/ 2147483647 w 373"/>
                <a:gd name="T97" fmla="*/ 2147483647 h 304"/>
                <a:gd name="T98" fmla="*/ 2147483647 w 373"/>
                <a:gd name="T99" fmla="*/ 0 h 304"/>
                <a:gd name="T100" fmla="*/ 2147483647 w 373"/>
                <a:gd name="T101" fmla="*/ 2147483647 h 304"/>
                <a:gd name="T102" fmla="*/ 2147483647 w 373"/>
                <a:gd name="T103" fmla="*/ 2147483647 h 3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3"/>
                <a:gd name="T157" fmla="*/ 0 h 304"/>
                <a:gd name="T158" fmla="*/ 373 w 373"/>
                <a:gd name="T159" fmla="*/ 304 h 3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3" h="304">
                  <a:moveTo>
                    <a:pt x="342" y="17"/>
                  </a:moveTo>
                  <a:lnTo>
                    <a:pt x="337" y="25"/>
                  </a:lnTo>
                  <a:lnTo>
                    <a:pt x="332" y="30"/>
                  </a:lnTo>
                  <a:lnTo>
                    <a:pt x="334" y="35"/>
                  </a:lnTo>
                  <a:lnTo>
                    <a:pt x="330" y="51"/>
                  </a:lnTo>
                  <a:lnTo>
                    <a:pt x="331" y="54"/>
                  </a:lnTo>
                  <a:lnTo>
                    <a:pt x="332" y="58"/>
                  </a:lnTo>
                  <a:lnTo>
                    <a:pt x="330" y="64"/>
                  </a:lnTo>
                  <a:lnTo>
                    <a:pt x="330" y="68"/>
                  </a:lnTo>
                  <a:lnTo>
                    <a:pt x="331" y="79"/>
                  </a:lnTo>
                  <a:lnTo>
                    <a:pt x="335" y="85"/>
                  </a:lnTo>
                  <a:lnTo>
                    <a:pt x="339" y="96"/>
                  </a:lnTo>
                  <a:lnTo>
                    <a:pt x="344" y="109"/>
                  </a:lnTo>
                  <a:lnTo>
                    <a:pt x="343" y="114"/>
                  </a:lnTo>
                  <a:lnTo>
                    <a:pt x="343" y="126"/>
                  </a:lnTo>
                  <a:lnTo>
                    <a:pt x="347" y="135"/>
                  </a:lnTo>
                  <a:lnTo>
                    <a:pt x="349" y="140"/>
                  </a:lnTo>
                  <a:lnTo>
                    <a:pt x="351" y="144"/>
                  </a:lnTo>
                  <a:lnTo>
                    <a:pt x="357" y="146"/>
                  </a:lnTo>
                  <a:lnTo>
                    <a:pt x="357" y="150"/>
                  </a:lnTo>
                  <a:lnTo>
                    <a:pt x="357" y="155"/>
                  </a:lnTo>
                  <a:lnTo>
                    <a:pt x="358" y="167"/>
                  </a:lnTo>
                  <a:lnTo>
                    <a:pt x="364" y="171"/>
                  </a:lnTo>
                  <a:lnTo>
                    <a:pt x="368" y="173"/>
                  </a:lnTo>
                  <a:lnTo>
                    <a:pt x="372" y="176"/>
                  </a:lnTo>
                  <a:lnTo>
                    <a:pt x="369" y="184"/>
                  </a:lnTo>
                  <a:lnTo>
                    <a:pt x="362" y="191"/>
                  </a:lnTo>
                  <a:lnTo>
                    <a:pt x="353" y="197"/>
                  </a:lnTo>
                  <a:lnTo>
                    <a:pt x="346" y="206"/>
                  </a:lnTo>
                  <a:lnTo>
                    <a:pt x="346" y="214"/>
                  </a:lnTo>
                  <a:lnTo>
                    <a:pt x="344" y="217"/>
                  </a:lnTo>
                  <a:lnTo>
                    <a:pt x="340" y="222"/>
                  </a:lnTo>
                  <a:lnTo>
                    <a:pt x="340" y="228"/>
                  </a:lnTo>
                  <a:lnTo>
                    <a:pt x="342" y="229"/>
                  </a:lnTo>
                  <a:lnTo>
                    <a:pt x="345" y="233"/>
                  </a:lnTo>
                  <a:lnTo>
                    <a:pt x="344" y="233"/>
                  </a:lnTo>
                  <a:lnTo>
                    <a:pt x="343" y="239"/>
                  </a:lnTo>
                  <a:lnTo>
                    <a:pt x="342" y="241"/>
                  </a:lnTo>
                  <a:lnTo>
                    <a:pt x="342" y="242"/>
                  </a:lnTo>
                  <a:lnTo>
                    <a:pt x="341" y="247"/>
                  </a:lnTo>
                  <a:lnTo>
                    <a:pt x="340" y="251"/>
                  </a:lnTo>
                  <a:lnTo>
                    <a:pt x="337" y="259"/>
                  </a:lnTo>
                  <a:lnTo>
                    <a:pt x="336" y="260"/>
                  </a:lnTo>
                  <a:lnTo>
                    <a:pt x="334" y="262"/>
                  </a:lnTo>
                  <a:lnTo>
                    <a:pt x="331" y="264"/>
                  </a:lnTo>
                  <a:lnTo>
                    <a:pt x="328" y="265"/>
                  </a:lnTo>
                  <a:lnTo>
                    <a:pt x="325" y="267"/>
                  </a:lnTo>
                  <a:lnTo>
                    <a:pt x="323" y="267"/>
                  </a:lnTo>
                  <a:lnTo>
                    <a:pt x="320" y="268"/>
                  </a:lnTo>
                  <a:lnTo>
                    <a:pt x="317" y="268"/>
                  </a:lnTo>
                  <a:lnTo>
                    <a:pt x="313" y="267"/>
                  </a:lnTo>
                  <a:lnTo>
                    <a:pt x="304" y="260"/>
                  </a:lnTo>
                  <a:lnTo>
                    <a:pt x="302" y="257"/>
                  </a:lnTo>
                  <a:lnTo>
                    <a:pt x="300" y="253"/>
                  </a:lnTo>
                  <a:lnTo>
                    <a:pt x="294" y="252"/>
                  </a:lnTo>
                  <a:lnTo>
                    <a:pt x="293" y="252"/>
                  </a:lnTo>
                  <a:lnTo>
                    <a:pt x="293" y="251"/>
                  </a:lnTo>
                  <a:lnTo>
                    <a:pt x="289" y="250"/>
                  </a:lnTo>
                  <a:lnTo>
                    <a:pt x="285" y="252"/>
                  </a:lnTo>
                  <a:lnTo>
                    <a:pt x="282" y="253"/>
                  </a:lnTo>
                  <a:lnTo>
                    <a:pt x="281" y="257"/>
                  </a:lnTo>
                  <a:lnTo>
                    <a:pt x="281" y="260"/>
                  </a:lnTo>
                  <a:lnTo>
                    <a:pt x="283" y="268"/>
                  </a:lnTo>
                  <a:lnTo>
                    <a:pt x="283" y="272"/>
                  </a:lnTo>
                  <a:lnTo>
                    <a:pt x="282" y="276"/>
                  </a:lnTo>
                  <a:lnTo>
                    <a:pt x="262" y="301"/>
                  </a:lnTo>
                  <a:lnTo>
                    <a:pt x="259" y="302"/>
                  </a:lnTo>
                  <a:lnTo>
                    <a:pt x="257" y="303"/>
                  </a:lnTo>
                  <a:lnTo>
                    <a:pt x="254" y="303"/>
                  </a:lnTo>
                  <a:lnTo>
                    <a:pt x="249" y="303"/>
                  </a:lnTo>
                  <a:lnTo>
                    <a:pt x="247" y="302"/>
                  </a:lnTo>
                  <a:lnTo>
                    <a:pt x="249" y="299"/>
                  </a:lnTo>
                  <a:lnTo>
                    <a:pt x="245" y="298"/>
                  </a:lnTo>
                  <a:lnTo>
                    <a:pt x="243" y="296"/>
                  </a:lnTo>
                  <a:lnTo>
                    <a:pt x="245" y="295"/>
                  </a:lnTo>
                  <a:lnTo>
                    <a:pt x="248" y="293"/>
                  </a:lnTo>
                  <a:lnTo>
                    <a:pt x="247" y="288"/>
                  </a:lnTo>
                  <a:lnTo>
                    <a:pt x="244" y="287"/>
                  </a:lnTo>
                  <a:lnTo>
                    <a:pt x="244" y="283"/>
                  </a:lnTo>
                  <a:lnTo>
                    <a:pt x="245" y="279"/>
                  </a:lnTo>
                  <a:lnTo>
                    <a:pt x="246" y="275"/>
                  </a:lnTo>
                  <a:lnTo>
                    <a:pt x="245" y="271"/>
                  </a:lnTo>
                  <a:lnTo>
                    <a:pt x="248" y="269"/>
                  </a:lnTo>
                  <a:lnTo>
                    <a:pt x="247" y="266"/>
                  </a:lnTo>
                  <a:lnTo>
                    <a:pt x="244" y="263"/>
                  </a:lnTo>
                  <a:lnTo>
                    <a:pt x="243" y="260"/>
                  </a:lnTo>
                  <a:lnTo>
                    <a:pt x="238" y="253"/>
                  </a:lnTo>
                  <a:lnTo>
                    <a:pt x="237" y="249"/>
                  </a:lnTo>
                  <a:lnTo>
                    <a:pt x="235" y="245"/>
                  </a:lnTo>
                  <a:lnTo>
                    <a:pt x="231" y="243"/>
                  </a:lnTo>
                  <a:lnTo>
                    <a:pt x="228" y="242"/>
                  </a:lnTo>
                  <a:lnTo>
                    <a:pt x="225" y="241"/>
                  </a:lnTo>
                  <a:lnTo>
                    <a:pt x="221" y="242"/>
                  </a:lnTo>
                  <a:lnTo>
                    <a:pt x="218" y="244"/>
                  </a:lnTo>
                  <a:lnTo>
                    <a:pt x="217" y="248"/>
                  </a:lnTo>
                  <a:lnTo>
                    <a:pt x="213" y="250"/>
                  </a:lnTo>
                  <a:lnTo>
                    <a:pt x="211" y="253"/>
                  </a:lnTo>
                  <a:lnTo>
                    <a:pt x="208" y="255"/>
                  </a:lnTo>
                  <a:lnTo>
                    <a:pt x="204" y="256"/>
                  </a:lnTo>
                  <a:lnTo>
                    <a:pt x="201" y="258"/>
                  </a:lnTo>
                  <a:lnTo>
                    <a:pt x="199" y="260"/>
                  </a:lnTo>
                  <a:lnTo>
                    <a:pt x="198" y="260"/>
                  </a:lnTo>
                  <a:lnTo>
                    <a:pt x="194" y="259"/>
                  </a:lnTo>
                  <a:lnTo>
                    <a:pt x="194" y="263"/>
                  </a:lnTo>
                  <a:lnTo>
                    <a:pt x="192" y="267"/>
                  </a:lnTo>
                  <a:lnTo>
                    <a:pt x="188" y="268"/>
                  </a:lnTo>
                  <a:lnTo>
                    <a:pt x="188" y="267"/>
                  </a:lnTo>
                  <a:lnTo>
                    <a:pt x="185" y="269"/>
                  </a:lnTo>
                  <a:lnTo>
                    <a:pt x="182" y="269"/>
                  </a:lnTo>
                  <a:lnTo>
                    <a:pt x="178" y="269"/>
                  </a:lnTo>
                  <a:lnTo>
                    <a:pt x="175" y="270"/>
                  </a:lnTo>
                  <a:lnTo>
                    <a:pt x="171" y="272"/>
                  </a:lnTo>
                  <a:lnTo>
                    <a:pt x="167" y="271"/>
                  </a:lnTo>
                  <a:lnTo>
                    <a:pt x="164" y="270"/>
                  </a:lnTo>
                  <a:lnTo>
                    <a:pt x="165" y="266"/>
                  </a:lnTo>
                  <a:lnTo>
                    <a:pt x="164" y="261"/>
                  </a:lnTo>
                  <a:lnTo>
                    <a:pt x="167" y="259"/>
                  </a:lnTo>
                  <a:lnTo>
                    <a:pt x="170" y="256"/>
                  </a:lnTo>
                  <a:lnTo>
                    <a:pt x="169" y="252"/>
                  </a:lnTo>
                  <a:lnTo>
                    <a:pt x="168" y="249"/>
                  </a:lnTo>
                  <a:lnTo>
                    <a:pt x="167" y="248"/>
                  </a:lnTo>
                  <a:lnTo>
                    <a:pt x="171" y="247"/>
                  </a:lnTo>
                  <a:lnTo>
                    <a:pt x="174" y="249"/>
                  </a:lnTo>
                  <a:lnTo>
                    <a:pt x="174" y="244"/>
                  </a:lnTo>
                  <a:lnTo>
                    <a:pt x="174" y="240"/>
                  </a:lnTo>
                  <a:lnTo>
                    <a:pt x="171" y="236"/>
                  </a:lnTo>
                  <a:lnTo>
                    <a:pt x="173" y="233"/>
                  </a:lnTo>
                  <a:lnTo>
                    <a:pt x="173" y="231"/>
                  </a:lnTo>
                  <a:lnTo>
                    <a:pt x="173" y="230"/>
                  </a:lnTo>
                  <a:lnTo>
                    <a:pt x="172" y="229"/>
                  </a:lnTo>
                  <a:lnTo>
                    <a:pt x="172" y="223"/>
                  </a:lnTo>
                  <a:lnTo>
                    <a:pt x="172" y="220"/>
                  </a:lnTo>
                  <a:lnTo>
                    <a:pt x="169" y="221"/>
                  </a:lnTo>
                  <a:lnTo>
                    <a:pt x="165" y="218"/>
                  </a:lnTo>
                  <a:lnTo>
                    <a:pt x="164" y="214"/>
                  </a:lnTo>
                  <a:lnTo>
                    <a:pt x="157" y="211"/>
                  </a:lnTo>
                  <a:lnTo>
                    <a:pt x="156" y="212"/>
                  </a:lnTo>
                  <a:lnTo>
                    <a:pt x="154" y="213"/>
                  </a:lnTo>
                  <a:lnTo>
                    <a:pt x="152" y="214"/>
                  </a:lnTo>
                  <a:lnTo>
                    <a:pt x="149" y="212"/>
                  </a:lnTo>
                  <a:lnTo>
                    <a:pt x="148" y="211"/>
                  </a:lnTo>
                  <a:lnTo>
                    <a:pt x="149" y="215"/>
                  </a:lnTo>
                  <a:lnTo>
                    <a:pt x="146" y="216"/>
                  </a:lnTo>
                  <a:lnTo>
                    <a:pt x="145" y="216"/>
                  </a:lnTo>
                  <a:lnTo>
                    <a:pt x="142" y="216"/>
                  </a:lnTo>
                  <a:lnTo>
                    <a:pt x="139" y="219"/>
                  </a:lnTo>
                  <a:lnTo>
                    <a:pt x="136" y="220"/>
                  </a:lnTo>
                  <a:lnTo>
                    <a:pt x="134" y="223"/>
                  </a:lnTo>
                  <a:lnTo>
                    <a:pt x="130" y="220"/>
                  </a:lnTo>
                  <a:lnTo>
                    <a:pt x="127" y="218"/>
                  </a:lnTo>
                  <a:lnTo>
                    <a:pt x="125" y="221"/>
                  </a:lnTo>
                  <a:lnTo>
                    <a:pt x="120" y="221"/>
                  </a:lnTo>
                  <a:lnTo>
                    <a:pt x="118" y="223"/>
                  </a:lnTo>
                  <a:lnTo>
                    <a:pt x="115" y="221"/>
                  </a:lnTo>
                  <a:lnTo>
                    <a:pt x="114" y="216"/>
                  </a:lnTo>
                  <a:lnTo>
                    <a:pt x="111" y="213"/>
                  </a:lnTo>
                  <a:lnTo>
                    <a:pt x="106" y="218"/>
                  </a:lnTo>
                  <a:lnTo>
                    <a:pt x="102" y="216"/>
                  </a:lnTo>
                  <a:lnTo>
                    <a:pt x="94" y="215"/>
                  </a:lnTo>
                  <a:lnTo>
                    <a:pt x="91" y="217"/>
                  </a:lnTo>
                  <a:lnTo>
                    <a:pt x="89" y="221"/>
                  </a:lnTo>
                  <a:lnTo>
                    <a:pt x="85" y="222"/>
                  </a:lnTo>
                  <a:lnTo>
                    <a:pt x="81" y="221"/>
                  </a:lnTo>
                  <a:lnTo>
                    <a:pt x="78" y="218"/>
                  </a:lnTo>
                  <a:lnTo>
                    <a:pt x="75" y="215"/>
                  </a:lnTo>
                  <a:lnTo>
                    <a:pt x="73" y="212"/>
                  </a:lnTo>
                  <a:lnTo>
                    <a:pt x="72" y="208"/>
                  </a:lnTo>
                  <a:lnTo>
                    <a:pt x="73" y="206"/>
                  </a:lnTo>
                  <a:lnTo>
                    <a:pt x="76" y="207"/>
                  </a:lnTo>
                  <a:lnTo>
                    <a:pt x="74" y="203"/>
                  </a:lnTo>
                  <a:lnTo>
                    <a:pt x="78" y="202"/>
                  </a:lnTo>
                  <a:lnTo>
                    <a:pt x="74" y="199"/>
                  </a:lnTo>
                  <a:lnTo>
                    <a:pt x="76" y="195"/>
                  </a:lnTo>
                  <a:lnTo>
                    <a:pt x="78" y="192"/>
                  </a:lnTo>
                  <a:lnTo>
                    <a:pt x="76" y="187"/>
                  </a:lnTo>
                  <a:lnTo>
                    <a:pt x="77" y="184"/>
                  </a:lnTo>
                  <a:lnTo>
                    <a:pt x="76" y="179"/>
                  </a:lnTo>
                  <a:lnTo>
                    <a:pt x="73" y="177"/>
                  </a:lnTo>
                  <a:lnTo>
                    <a:pt x="70" y="177"/>
                  </a:lnTo>
                  <a:lnTo>
                    <a:pt x="66" y="177"/>
                  </a:lnTo>
                  <a:lnTo>
                    <a:pt x="69" y="174"/>
                  </a:lnTo>
                  <a:lnTo>
                    <a:pt x="69" y="172"/>
                  </a:lnTo>
                  <a:lnTo>
                    <a:pt x="70" y="168"/>
                  </a:lnTo>
                  <a:lnTo>
                    <a:pt x="65" y="162"/>
                  </a:lnTo>
                  <a:lnTo>
                    <a:pt x="61" y="161"/>
                  </a:lnTo>
                  <a:lnTo>
                    <a:pt x="57" y="161"/>
                  </a:lnTo>
                  <a:lnTo>
                    <a:pt x="51" y="158"/>
                  </a:lnTo>
                  <a:lnTo>
                    <a:pt x="47" y="157"/>
                  </a:lnTo>
                  <a:lnTo>
                    <a:pt x="43" y="155"/>
                  </a:lnTo>
                  <a:lnTo>
                    <a:pt x="34" y="150"/>
                  </a:lnTo>
                  <a:lnTo>
                    <a:pt x="17" y="139"/>
                  </a:lnTo>
                  <a:lnTo>
                    <a:pt x="14" y="137"/>
                  </a:lnTo>
                  <a:lnTo>
                    <a:pt x="6" y="134"/>
                  </a:lnTo>
                  <a:lnTo>
                    <a:pt x="3" y="132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3" y="119"/>
                  </a:lnTo>
                  <a:lnTo>
                    <a:pt x="6" y="115"/>
                  </a:lnTo>
                  <a:lnTo>
                    <a:pt x="8" y="111"/>
                  </a:lnTo>
                  <a:lnTo>
                    <a:pt x="10" y="110"/>
                  </a:lnTo>
                  <a:lnTo>
                    <a:pt x="19" y="109"/>
                  </a:lnTo>
                  <a:lnTo>
                    <a:pt x="23" y="108"/>
                  </a:lnTo>
                  <a:lnTo>
                    <a:pt x="25" y="105"/>
                  </a:lnTo>
                  <a:lnTo>
                    <a:pt x="32" y="103"/>
                  </a:lnTo>
                  <a:lnTo>
                    <a:pt x="36" y="103"/>
                  </a:lnTo>
                  <a:lnTo>
                    <a:pt x="41" y="103"/>
                  </a:lnTo>
                  <a:lnTo>
                    <a:pt x="44" y="104"/>
                  </a:lnTo>
                  <a:lnTo>
                    <a:pt x="48" y="105"/>
                  </a:lnTo>
                  <a:lnTo>
                    <a:pt x="51" y="103"/>
                  </a:lnTo>
                  <a:lnTo>
                    <a:pt x="54" y="101"/>
                  </a:lnTo>
                  <a:lnTo>
                    <a:pt x="56" y="97"/>
                  </a:lnTo>
                  <a:lnTo>
                    <a:pt x="54" y="94"/>
                  </a:lnTo>
                  <a:lnTo>
                    <a:pt x="50" y="94"/>
                  </a:lnTo>
                  <a:lnTo>
                    <a:pt x="46" y="93"/>
                  </a:lnTo>
                  <a:lnTo>
                    <a:pt x="44" y="93"/>
                  </a:lnTo>
                  <a:lnTo>
                    <a:pt x="44" y="90"/>
                  </a:lnTo>
                  <a:lnTo>
                    <a:pt x="48" y="89"/>
                  </a:lnTo>
                  <a:lnTo>
                    <a:pt x="47" y="89"/>
                  </a:lnTo>
                  <a:lnTo>
                    <a:pt x="46" y="87"/>
                  </a:lnTo>
                  <a:lnTo>
                    <a:pt x="44" y="87"/>
                  </a:lnTo>
                  <a:lnTo>
                    <a:pt x="42" y="85"/>
                  </a:lnTo>
                  <a:lnTo>
                    <a:pt x="44" y="81"/>
                  </a:lnTo>
                  <a:lnTo>
                    <a:pt x="43" y="77"/>
                  </a:lnTo>
                  <a:lnTo>
                    <a:pt x="36" y="75"/>
                  </a:lnTo>
                  <a:lnTo>
                    <a:pt x="35" y="70"/>
                  </a:lnTo>
                  <a:lnTo>
                    <a:pt x="35" y="67"/>
                  </a:lnTo>
                  <a:lnTo>
                    <a:pt x="36" y="63"/>
                  </a:lnTo>
                  <a:lnTo>
                    <a:pt x="34" y="61"/>
                  </a:lnTo>
                  <a:lnTo>
                    <a:pt x="31" y="62"/>
                  </a:lnTo>
                  <a:lnTo>
                    <a:pt x="28" y="59"/>
                  </a:lnTo>
                  <a:lnTo>
                    <a:pt x="27" y="56"/>
                  </a:lnTo>
                  <a:lnTo>
                    <a:pt x="23" y="54"/>
                  </a:lnTo>
                  <a:lnTo>
                    <a:pt x="21" y="55"/>
                  </a:lnTo>
                  <a:lnTo>
                    <a:pt x="20" y="53"/>
                  </a:lnTo>
                  <a:lnTo>
                    <a:pt x="19" y="49"/>
                  </a:lnTo>
                  <a:lnTo>
                    <a:pt x="17" y="46"/>
                  </a:lnTo>
                  <a:lnTo>
                    <a:pt x="17" y="41"/>
                  </a:lnTo>
                  <a:lnTo>
                    <a:pt x="19" y="38"/>
                  </a:lnTo>
                  <a:lnTo>
                    <a:pt x="20" y="34"/>
                  </a:lnTo>
                  <a:lnTo>
                    <a:pt x="18" y="32"/>
                  </a:lnTo>
                  <a:lnTo>
                    <a:pt x="17" y="27"/>
                  </a:lnTo>
                  <a:lnTo>
                    <a:pt x="20" y="25"/>
                  </a:lnTo>
                  <a:lnTo>
                    <a:pt x="35" y="22"/>
                  </a:lnTo>
                  <a:lnTo>
                    <a:pt x="38" y="20"/>
                  </a:lnTo>
                  <a:lnTo>
                    <a:pt x="42" y="20"/>
                  </a:lnTo>
                  <a:lnTo>
                    <a:pt x="44" y="19"/>
                  </a:lnTo>
                  <a:lnTo>
                    <a:pt x="50" y="22"/>
                  </a:lnTo>
                  <a:lnTo>
                    <a:pt x="54" y="22"/>
                  </a:lnTo>
                  <a:lnTo>
                    <a:pt x="57" y="20"/>
                  </a:lnTo>
                  <a:lnTo>
                    <a:pt x="69" y="0"/>
                  </a:lnTo>
                  <a:lnTo>
                    <a:pt x="119" y="1"/>
                  </a:lnTo>
                  <a:lnTo>
                    <a:pt x="123" y="1"/>
                  </a:lnTo>
                  <a:lnTo>
                    <a:pt x="163" y="1"/>
                  </a:lnTo>
                  <a:lnTo>
                    <a:pt x="228" y="2"/>
                  </a:lnTo>
                  <a:lnTo>
                    <a:pt x="231" y="2"/>
                  </a:lnTo>
                  <a:lnTo>
                    <a:pt x="236" y="5"/>
                  </a:lnTo>
                  <a:lnTo>
                    <a:pt x="254" y="2"/>
                  </a:lnTo>
                  <a:lnTo>
                    <a:pt x="349" y="2"/>
                  </a:lnTo>
                  <a:lnTo>
                    <a:pt x="346" y="10"/>
                  </a:lnTo>
                  <a:lnTo>
                    <a:pt x="342" y="17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64" name="Freeform 13"/>
            <p:cNvSpPr>
              <a:spLocks/>
            </p:cNvSpPr>
            <p:nvPr/>
          </p:nvSpPr>
          <p:spPr bwMode="auto">
            <a:xfrm>
              <a:off x="6630988" y="2519363"/>
              <a:ext cx="706437" cy="565150"/>
            </a:xfrm>
            <a:custGeom>
              <a:avLst/>
              <a:gdLst>
                <a:gd name="T0" fmla="*/ 2147483647 w 445"/>
                <a:gd name="T1" fmla="*/ 2147483647 h 356"/>
                <a:gd name="T2" fmla="*/ 2147483647 w 445"/>
                <a:gd name="T3" fmla="*/ 2147483647 h 356"/>
                <a:gd name="T4" fmla="*/ 2147483647 w 445"/>
                <a:gd name="T5" fmla="*/ 2147483647 h 356"/>
                <a:gd name="T6" fmla="*/ 2147483647 w 445"/>
                <a:gd name="T7" fmla="*/ 2147483647 h 356"/>
                <a:gd name="T8" fmla="*/ 2147483647 w 445"/>
                <a:gd name="T9" fmla="*/ 2147483647 h 356"/>
                <a:gd name="T10" fmla="*/ 2147483647 w 445"/>
                <a:gd name="T11" fmla="*/ 2147483647 h 356"/>
                <a:gd name="T12" fmla="*/ 2147483647 w 445"/>
                <a:gd name="T13" fmla="*/ 2147483647 h 356"/>
                <a:gd name="T14" fmla="*/ 2147483647 w 445"/>
                <a:gd name="T15" fmla="*/ 2147483647 h 356"/>
                <a:gd name="T16" fmla="*/ 2147483647 w 445"/>
                <a:gd name="T17" fmla="*/ 2147483647 h 356"/>
                <a:gd name="T18" fmla="*/ 2147483647 w 445"/>
                <a:gd name="T19" fmla="*/ 2147483647 h 356"/>
                <a:gd name="T20" fmla="*/ 2147483647 w 445"/>
                <a:gd name="T21" fmla="*/ 2147483647 h 356"/>
                <a:gd name="T22" fmla="*/ 2147483647 w 445"/>
                <a:gd name="T23" fmla="*/ 2147483647 h 356"/>
                <a:gd name="T24" fmla="*/ 2147483647 w 445"/>
                <a:gd name="T25" fmla="*/ 2147483647 h 356"/>
                <a:gd name="T26" fmla="*/ 2147483647 w 445"/>
                <a:gd name="T27" fmla="*/ 2147483647 h 356"/>
                <a:gd name="T28" fmla="*/ 2147483647 w 445"/>
                <a:gd name="T29" fmla="*/ 2147483647 h 356"/>
                <a:gd name="T30" fmla="*/ 2147483647 w 445"/>
                <a:gd name="T31" fmla="*/ 2147483647 h 356"/>
                <a:gd name="T32" fmla="*/ 2147483647 w 445"/>
                <a:gd name="T33" fmla="*/ 2147483647 h 356"/>
                <a:gd name="T34" fmla="*/ 2147483647 w 445"/>
                <a:gd name="T35" fmla="*/ 2147483647 h 356"/>
                <a:gd name="T36" fmla="*/ 2147483647 w 445"/>
                <a:gd name="T37" fmla="*/ 2147483647 h 356"/>
                <a:gd name="T38" fmla="*/ 2147483647 w 445"/>
                <a:gd name="T39" fmla="*/ 2147483647 h 356"/>
                <a:gd name="T40" fmla="*/ 2147483647 w 445"/>
                <a:gd name="T41" fmla="*/ 2147483647 h 356"/>
                <a:gd name="T42" fmla="*/ 2147483647 w 445"/>
                <a:gd name="T43" fmla="*/ 2147483647 h 356"/>
                <a:gd name="T44" fmla="*/ 2147483647 w 445"/>
                <a:gd name="T45" fmla="*/ 2147483647 h 356"/>
                <a:gd name="T46" fmla="*/ 2147483647 w 445"/>
                <a:gd name="T47" fmla="*/ 2147483647 h 356"/>
                <a:gd name="T48" fmla="*/ 2147483647 w 445"/>
                <a:gd name="T49" fmla="*/ 2147483647 h 356"/>
                <a:gd name="T50" fmla="*/ 2147483647 w 445"/>
                <a:gd name="T51" fmla="*/ 2147483647 h 356"/>
                <a:gd name="T52" fmla="*/ 2147483647 w 445"/>
                <a:gd name="T53" fmla="*/ 2147483647 h 356"/>
                <a:gd name="T54" fmla="*/ 2147483647 w 445"/>
                <a:gd name="T55" fmla="*/ 2147483647 h 356"/>
                <a:gd name="T56" fmla="*/ 2147483647 w 445"/>
                <a:gd name="T57" fmla="*/ 2147483647 h 356"/>
                <a:gd name="T58" fmla="*/ 2147483647 w 445"/>
                <a:gd name="T59" fmla="*/ 2147483647 h 356"/>
                <a:gd name="T60" fmla="*/ 2147483647 w 445"/>
                <a:gd name="T61" fmla="*/ 2147483647 h 356"/>
                <a:gd name="T62" fmla="*/ 2147483647 w 445"/>
                <a:gd name="T63" fmla="*/ 2147483647 h 356"/>
                <a:gd name="T64" fmla="*/ 2147483647 w 445"/>
                <a:gd name="T65" fmla="*/ 2147483647 h 356"/>
                <a:gd name="T66" fmla="*/ 2147483647 w 445"/>
                <a:gd name="T67" fmla="*/ 2147483647 h 356"/>
                <a:gd name="T68" fmla="*/ 2147483647 w 445"/>
                <a:gd name="T69" fmla="*/ 2147483647 h 356"/>
                <a:gd name="T70" fmla="*/ 2147483647 w 445"/>
                <a:gd name="T71" fmla="*/ 2147483647 h 356"/>
                <a:gd name="T72" fmla="*/ 2147483647 w 445"/>
                <a:gd name="T73" fmla="*/ 2147483647 h 356"/>
                <a:gd name="T74" fmla="*/ 2147483647 w 445"/>
                <a:gd name="T75" fmla="*/ 2147483647 h 356"/>
                <a:gd name="T76" fmla="*/ 2147483647 w 445"/>
                <a:gd name="T77" fmla="*/ 2147483647 h 356"/>
                <a:gd name="T78" fmla="*/ 2147483647 w 445"/>
                <a:gd name="T79" fmla="*/ 2147483647 h 356"/>
                <a:gd name="T80" fmla="*/ 2147483647 w 445"/>
                <a:gd name="T81" fmla="*/ 2147483647 h 356"/>
                <a:gd name="T82" fmla="*/ 2147483647 w 445"/>
                <a:gd name="T83" fmla="*/ 2147483647 h 356"/>
                <a:gd name="T84" fmla="*/ 2147483647 w 445"/>
                <a:gd name="T85" fmla="*/ 2147483647 h 356"/>
                <a:gd name="T86" fmla="*/ 2147483647 w 445"/>
                <a:gd name="T87" fmla="*/ 2147483647 h 356"/>
                <a:gd name="T88" fmla="*/ 2147483647 w 445"/>
                <a:gd name="T89" fmla="*/ 2147483647 h 356"/>
                <a:gd name="T90" fmla="*/ 2147483647 w 445"/>
                <a:gd name="T91" fmla="*/ 2147483647 h 356"/>
                <a:gd name="T92" fmla="*/ 2147483647 w 445"/>
                <a:gd name="T93" fmla="*/ 2147483647 h 356"/>
                <a:gd name="T94" fmla="*/ 2147483647 w 445"/>
                <a:gd name="T95" fmla="*/ 2147483647 h 356"/>
                <a:gd name="T96" fmla="*/ 2147483647 w 445"/>
                <a:gd name="T97" fmla="*/ 2147483647 h 356"/>
                <a:gd name="T98" fmla="*/ 2147483647 w 445"/>
                <a:gd name="T99" fmla="*/ 2147483647 h 356"/>
                <a:gd name="T100" fmla="*/ 2147483647 w 445"/>
                <a:gd name="T101" fmla="*/ 2147483647 h 356"/>
                <a:gd name="T102" fmla="*/ 2147483647 w 445"/>
                <a:gd name="T103" fmla="*/ 2147483647 h 356"/>
                <a:gd name="T104" fmla="*/ 2147483647 w 445"/>
                <a:gd name="T105" fmla="*/ 2147483647 h 356"/>
                <a:gd name="T106" fmla="*/ 2147483647 w 445"/>
                <a:gd name="T107" fmla="*/ 2147483647 h 356"/>
                <a:gd name="T108" fmla="*/ 2147483647 w 445"/>
                <a:gd name="T109" fmla="*/ 2147483647 h 356"/>
                <a:gd name="T110" fmla="*/ 2147483647 w 445"/>
                <a:gd name="T111" fmla="*/ 2147483647 h 356"/>
                <a:gd name="T112" fmla="*/ 2147483647 w 445"/>
                <a:gd name="T113" fmla="*/ 2147483647 h 356"/>
                <a:gd name="T114" fmla="*/ 2147483647 w 445"/>
                <a:gd name="T115" fmla="*/ 2147483647 h 356"/>
                <a:gd name="T116" fmla="*/ 2147483647 w 445"/>
                <a:gd name="T117" fmla="*/ 2147483647 h 3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5"/>
                <a:gd name="T178" fmla="*/ 0 h 356"/>
                <a:gd name="T179" fmla="*/ 445 w 445"/>
                <a:gd name="T180" fmla="*/ 356 h 3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5" h="356">
                  <a:moveTo>
                    <a:pt x="393" y="300"/>
                  </a:moveTo>
                  <a:lnTo>
                    <a:pt x="391" y="304"/>
                  </a:lnTo>
                  <a:lnTo>
                    <a:pt x="388" y="305"/>
                  </a:lnTo>
                  <a:lnTo>
                    <a:pt x="346" y="354"/>
                  </a:lnTo>
                  <a:lnTo>
                    <a:pt x="342" y="353"/>
                  </a:lnTo>
                  <a:lnTo>
                    <a:pt x="339" y="354"/>
                  </a:lnTo>
                  <a:lnTo>
                    <a:pt x="335" y="355"/>
                  </a:lnTo>
                  <a:lnTo>
                    <a:pt x="332" y="354"/>
                  </a:lnTo>
                  <a:lnTo>
                    <a:pt x="329" y="351"/>
                  </a:lnTo>
                  <a:lnTo>
                    <a:pt x="327" y="348"/>
                  </a:lnTo>
                  <a:lnTo>
                    <a:pt x="323" y="347"/>
                  </a:lnTo>
                  <a:lnTo>
                    <a:pt x="325" y="344"/>
                  </a:lnTo>
                  <a:lnTo>
                    <a:pt x="324" y="343"/>
                  </a:lnTo>
                  <a:lnTo>
                    <a:pt x="323" y="342"/>
                  </a:lnTo>
                  <a:lnTo>
                    <a:pt x="322" y="341"/>
                  </a:lnTo>
                  <a:lnTo>
                    <a:pt x="319" y="340"/>
                  </a:lnTo>
                  <a:lnTo>
                    <a:pt x="316" y="337"/>
                  </a:lnTo>
                  <a:lnTo>
                    <a:pt x="309" y="335"/>
                  </a:lnTo>
                  <a:lnTo>
                    <a:pt x="304" y="331"/>
                  </a:lnTo>
                  <a:lnTo>
                    <a:pt x="290" y="332"/>
                  </a:lnTo>
                  <a:lnTo>
                    <a:pt x="279" y="331"/>
                  </a:lnTo>
                  <a:lnTo>
                    <a:pt x="278" y="330"/>
                  </a:lnTo>
                  <a:lnTo>
                    <a:pt x="276" y="329"/>
                  </a:lnTo>
                  <a:lnTo>
                    <a:pt x="276" y="324"/>
                  </a:lnTo>
                  <a:lnTo>
                    <a:pt x="273" y="323"/>
                  </a:lnTo>
                  <a:lnTo>
                    <a:pt x="271" y="319"/>
                  </a:lnTo>
                  <a:lnTo>
                    <a:pt x="268" y="317"/>
                  </a:lnTo>
                  <a:lnTo>
                    <a:pt x="269" y="314"/>
                  </a:lnTo>
                  <a:lnTo>
                    <a:pt x="269" y="313"/>
                  </a:lnTo>
                  <a:lnTo>
                    <a:pt x="271" y="310"/>
                  </a:lnTo>
                  <a:lnTo>
                    <a:pt x="275" y="309"/>
                  </a:lnTo>
                  <a:lnTo>
                    <a:pt x="273" y="307"/>
                  </a:lnTo>
                  <a:lnTo>
                    <a:pt x="269" y="303"/>
                  </a:lnTo>
                  <a:lnTo>
                    <a:pt x="271" y="300"/>
                  </a:lnTo>
                  <a:lnTo>
                    <a:pt x="270" y="296"/>
                  </a:lnTo>
                  <a:lnTo>
                    <a:pt x="264" y="290"/>
                  </a:lnTo>
                  <a:lnTo>
                    <a:pt x="262" y="289"/>
                  </a:lnTo>
                  <a:lnTo>
                    <a:pt x="258" y="289"/>
                  </a:lnTo>
                  <a:lnTo>
                    <a:pt x="255" y="293"/>
                  </a:lnTo>
                  <a:lnTo>
                    <a:pt x="252" y="290"/>
                  </a:lnTo>
                  <a:lnTo>
                    <a:pt x="248" y="289"/>
                  </a:lnTo>
                  <a:lnTo>
                    <a:pt x="244" y="290"/>
                  </a:lnTo>
                  <a:lnTo>
                    <a:pt x="242" y="287"/>
                  </a:lnTo>
                  <a:lnTo>
                    <a:pt x="237" y="286"/>
                  </a:lnTo>
                  <a:lnTo>
                    <a:pt x="235" y="287"/>
                  </a:lnTo>
                  <a:lnTo>
                    <a:pt x="232" y="284"/>
                  </a:lnTo>
                  <a:lnTo>
                    <a:pt x="230" y="281"/>
                  </a:lnTo>
                  <a:lnTo>
                    <a:pt x="222" y="281"/>
                  </a:lnTo>
                  <a:lnTo>
                    <a:pt x="218" y="279"/>
                  </a:lnTo>
                  <a:lnTo>
                    <a:pt x="215" y="277"/>
                  </a:lnTo>
                  <a:lnTo>
                    <a:pt x="215" y="274"/>
                  </a:lnTo>
                  <a:lnTo>
                    <a:pt x="214" y="270"/>
                  </a:lnTo>
                  <a:lnTo>
                    <a:pt x="213" y="269"/>
                  </a:lnTo>
                  <a:lnTo>
                    <a:pt x="211" y="266"/>
                  </a:lnTo>
                  <a:lnTo>
                    <a:pt x="208" y="263"/>
                  </a:lnTo>
                  <a:lnTo>
                    <a:pt x="201" y="260"/>
                  </a:lnTo>
                  <a:lnTo>
                    <a:pt x="197" y="261"/>
                  </a:lnTo>
                  <a:lnTo>
                    <a:pt x="194" y="262"/>
                  </a:lnTo>
                  <a:lnTo>
                    <a:pt x="191" y="259"/>
                  </a:lnTo>
                  <a:lnTo>
                    <a:pt x="189" y="257"/>
                  </a:lnTo>
                  <a:lnTo>
                    <a:pt x="190" y="253"/>
                  </a:lnTo>
                  <a:lnTo>
                    <a:pt x="187" y="250"/>
                  </a:lnTo>
                  <a:lnTo>
                    <a:pt x="180" y="252"/>
                  </a:lnTo>
                  <a:lnTo>
                    <a:pt x="177" y="251"/>
                  </a:lnTo>
                  <a:lnTo>
                    <a:pt x="175" y="251"/>
                  </a:lnTo>
                  <a:lnTo>
                    <a:pt x="172" y="253"/>
                  </a:lnTo>
                  <a:lnTo>
                    <a:pt x="169" y="256"/>
                  </a:lnTo>
                  <a:lnTo>
                    <a:pt x="166" y="256"/>
                  </a:lnTo>
                  <a:lnTo>
                    <a:pt x="163" y="259"/>
                  </a:lnTo>
                  <a:lnTo>
                    <a:pt x="166" y="262"/>
                  </a:lnTo>
                  <a:lnTo>
                    <a:pt x="163" y="264"/>
                  </a:lnTo>
                  <a:lnTo>
                    <a:pt x="160" y="262"/>
                  </a:lnTo>
                  <a:lnTo>
                    <a:pt x="158" y="258"/>
                  </a:lnTo>
                  <a:lnTo>
                    <a:pt x="158" y="254"/>
                  </a:lnTo>
                  <a:lnTo>
                    <a:pt x="154" y="253"/>
                  </a:lnTo>
                  <a:lnTo>
                    <a:pt x="153" y="250"/>
                  </a:lnTo>
                  <a:lnTo>
                    <a:pt x="150" y="251"/>
                  </a:lnTo>
                  <a:lnTo>
                    <a:pt x="148" y="248"/>
                  </a:lnTo>
                  <a:lnTo>
                    <a:pt x="145" y="248"/>
                  </a:lnTo>
                  <a:lnTo>
                    <a:pt x="145" y="249"/>
                  </a:lnTo>
                  <a:lnTo>
                    <a:pt x="145" y="252"/>
                  </a:lnTo>
                  <a:lnTo>
                    <a:pt x="142" y="254"/>
                  </a:lnTo>
                  <a:lnTo>
                    <a:pt x="138" y="255"/>
                  </a:lnTo>
                  <a:lnTo>
                    <a:pt x="134" y="256"/>
                  </a:lnTo>
                  <a:lnTo>
                    <a:pt x="131" y="258"/>
                  </a:lnTo>
                  <a:lnTo>
                    <a:pt x="128" y="259"/>
                  </a:lnTo>
                  <a:lnTo>
                    <a:pt x="125" y="258"/>
                  </a:lnTo>
                  <a:lnTo>
                    <a:pt x="122" y="256"/>
                  </a:lnTo>
                  <a:lnTo>
                    <a:pt x="118" y="257"/>
                  </a:lnTo>
                  <a:lnTo>
                    <a:pt x="115" y="256"/>
                  </a:lnTo>
                  <a:lnTo>
                    <a:pt x="115" y="259"/>
                  </a:lnTo>
                  <a:lnTo>
                    <a:pt x="112" y="260"/>
                  </a:lnTo>
                  <a:lnTo>
                    <a:pt x="108" y="259"/>
                  </a:lnTo>
                  <a:lnTo>
                    <a:pt x="106" y="256"/>
                  </a:lnTo>
                  <a:lnTo>
                    <a:pt x="103" y="256"/>
                  </a:lnTo>
                  <a:lnTo>
                    <a:pt x="99" y="257"/>
                  </a:lnTo>
                  <a:lnTo>
                    <a:pt x="95" y="256"/>
                  </a:lnTo>
                  <a:lnTo>
                    <a:pt x="92" y="256"/>
                  </a:lnTo>
                  <a:lnTo>
                    <a:pt x="88" y="256"/>
                  </a:lnTo>
                  <a:lnTo>
                    <a:pt x="85" y="256"/>
                  </a:lnTo>
                  <a:lnTo>
                    <a:pt x="81" y="253"/>
                  </a:lnTo>
                  <a:lnTo>
                    <a:pt x="78" y="256"/>
                  </a:lnTo>
                  <a:lnTo>
                    <a:pt x="76" y="256"/>
                  </a:lnTo>
                  <a:lnTo>
                    <a:pt x="74" y="256"/>
                  </a:lnTo>
                  <a:lnTo>
                    <a:pt x="71" y="256"/>
                  </a:lnTo>
                  <a:lnTo>
                    <a:pt x="68" y="257"/>
                  </a:lnTo>
                  <a:lnTo>
                    <a:pt x="67" y="256"/>
                  </a:lnTo>
                  <a:lnTo>
                    <a:pt x="66" y="253"/>
                  </a:lnTo>
                  <a:lnTo>
                    <a:pt x="58" y="243"/>
                  </a:lnTo>
                  <a:lnTo>
                    <a:pt x="54" y="243"/>
                  </a:lnTo>
                  <a:lnTo>
                    <a:pt x="51" y="243"/>
                  </a:lnTo>
                  <a:lnTo>
                    <a:pt x="48" y="241"/>
                  </a:lnTo>
                  <a:lnTo>
                    <a:pt x="48" y="237"/>
                  </a:lnTo>
                  <a:lnTo>
                    <a:pt x="50" y="233"/>
                  </a:lnTo>
                  <a:lnTo>
                    <a:pt x="49" y="229"/>
                  </a:lnTo>
                  <a:lnTo>
                    <a:pt x="46" y="226"/>
                  </a:lnTo>
                  <a:lnTo>
                    <a:pt x="44" y="230"/>
                  </a:lnTo>
                  <a:lnTo>
                    <a:pt x="42" y="228"/>
                  </a:lnTo>
                  <a:lnTo>
                    <a:pt x="39" y="225"/>
                  </a:lnTo>
                  <a:lnTo>
                    <a:pt x="36" y="224"/>
                  </a:lnTo>
                  <a:lnTo>
                    <a:pt x="36" y="229"/>
                  </a:lnTo>
                  <a:lnTo>
                    <a:pt x="34" y="231"/>
                  </a:lnTo>
                  <a:lnTo>
                    <a:pt x="30" y="230"/>
                  </a:lnTo>
                  <a:lnTo>
                    <a:pt x="27" y="226"/>
                  </a:lnTo>
                  <a:lnTo>
                    <a:pt x="24" y="224"/>
                  </a:lnTo>
                  <a:lnTo>
                    <a:pt x="21" y="222"/>
                  </a:lnTo>
                  <a:lnTo>
                    <a:pt x="20" y="225"/>
                  </a:lnTo>
                  <a:lnTo>
                    <a:pt x="21" y="230"/>
                  </a:lnTo>
                  <a:lnTo>
                    <a:pt x="20" y="233"/>
                  </a:lnTo>
                  <a:lnTo>
                    <a:pt x="16" y="235"/>
                  </a:lnTo>
                  <a:lnTo>
                    <a:pt x="14" y="232"/>
                  </a:lnTo>
                  <a:lnTo>
                    <a:pt x="13" y="228"/>
                  </a:lnTo>
                  <a:lnTo>
                    <a:pt x="10" y="225"/>
                  </a:lnTo>
                  <a:lnTo>
                    <a:pt x="6" y="226"/>
                  </a:lnTo>
                  <a:lnTo>
                    <a:pt x="4" y="219"/>
                  </a:lnTo>
                  <a:lnTo>
                    <a:pt x="1" y="217"/>
                  </a:lnTo>
                  <a:lnTo>
                    <a:pt x="0" y="216"/>
                  </a:lnTo>
                  <a:lnTo>
                    <a:pt x="36" y="146"/>
                  </a:lnTo>
                  <a:lnTo>
                    <a:pt x="41" y="131"/>
                  </a:lnTo>
                  <a:lnTo>
                    <a:pt x="42" y="129"/>
                  </a:lnTo>
                  <a:lnTo>
                    <a:pt x="54" y="92"/>
                  </a:lnTo>
                  <a:lnTo>
                    <a:pt x="54" y="91"/>
                  </a:lnTo>
                  <a:lnTo>
                    <a:pt x="53" y="61"/>
                  </a:lnTo>
                  <a:lnTo>
                    <a:pt x="50" y="57"/>
                  </a:lnTo>
                  <a:lnTo>
                    <a:pt x="50" y="50"/>
                  </a:lnTo>
                  <a:lnTo>
                    <a:pt x="54" y="48"/>
                  </a:lnTo>
                  <a:lnTo>
                    <a:pt x="54" y="25"/>
                  </a:lnTo>
                  <a:lnTo>
                    <a:pt x="57" y="14"/>
                  </a:lnTo>
                  <a:lnTo>
                    <a:pt x="59" y="9"/>
                  </a:lnTo>
                  <a:lnTo>
                    <a:pt x="60" y="8"/>
                  </a:lnTo>
                  <a:lnTo>
                    <a:pt x="62" y="3"/>
                  </a:lnTo>
                  <a:lnTo>
                    <a:pt x="66" y="0"/>
                  </a:lnTo>
                  <a:lnTo>
                    <a:pt x="72" y="3"/>
                  </a:lnTo>
                  <a:lnTo>
                    <a:pt x="78" y="5"/>
                  </a:lnTo>
                  <a:lnTo>
                    <a:pt x="81" y="5"/>
                  </a:lnTo>
                  <a:lnTo>
                    <a:pt x="85" y="4"/>
                  </a:lnTo>
                  <a:lnTo>
                    <a:pt x="88" y="5"/>
                  </a:lnTo>
                  <a:lnTo>
                    <a:pt x="92" y="5"/>
                  </a:lnTo>
                  <a:lnTo>
                    <a:pt x="100" y="6"/>
                  </a:lnTo>
                  <a:lnTo>
                    <a:pt x="109" y="8"/>
                  </a:lnTo>
                  <a:lnTo>
                    <a:pt x="115" y="10"/>
                  </a:lnTo>
                  <a:lnTo>
                    <a:pt x="118" y="12"/>
                  </a:lnTo>
                  <a:lnTo>
                    <a:pt x="125" y="15"/>
                  </a:lnTo>
                  <a:lnTo>
                    <a:pt x="131" y="20"/>
                  </a:lnTo>
                  <a:lnTo>
                    <a:pt x="134" y="21"/>
                  </a:lnTo>
                  <a:lnTo>
                    <a:pt x="138" y="21"/>
                  </a:lnTo>
                  <a:lnTo>
                    <a:pt x="142" y="21"/>
                  </a:lnTo>
                  <a:lnTo>
                    <a:pt x="145" y="23"/>
                  </a:lnTo>
                  <a:lnTo>
                    <a:pt x="148" y="23"/>
                  </a:lnTo>
                  <a:lnTo>
                    <a:pt x="150" y="23"/>
                  </a:lnTo>
                  <a:lnTo>
                    <a:pt x="153" y="21"/>
                  </a:lnTo>
                  <a:lnTo>
                    <a:pt x="156" y="19"/>
                  </a:lnTo>
                  <a:lnTo>
                    <a:pt x="160" y="17"/>
                  </a:lnTo>
                  <a:lnTo>
                    <a:pt x="163" y="18"/>
                  </a:lnTo>
                  <a:lnTo>
                    <a:pt x="167" y="17"/>
                  </a:lnTo>
                  <a:lnTo>
                    <a:pt x="170" y="18"/>
                  </a:lnTo>
                  <a:lnTo>
                    <a:pt x="173" y="20"/>
                  </a:lnTo>
                  <a:lnTo>
                    <a:pt x="186" y="23"/>
                  </a:lnTo>
                  <a:lnTo>
                    <a:pt x="190" y="23"/>
                  </a:lnTo>
                  <a:lnTo>
                    <a:pt x="192" y="22"/>
                  </a:lnTo>
                  <a:lnTo>
                    <a:pt x="196" y="23"/>
                  </a:lnTo>
                  <a:lnTo>
                    <a:pt x="199" y="23"/>
                  </a:lnTo>
                  <a:lnTo>
                    <a:pt x="205" y="21"/>
                  </a:lnTo>
                  <a:lnTo>
                    <a:pt x="208" y="23"/>
                  </a:lnTo>
                  <a:lnTo>
                    <a:pt x="210" y="25"/>
                  </a:lnTo>
                  <a:lnTo>
                    <a:pt x="215" y="43"/>
                  </a:lnTo>
                  <a:lnTo>
                    <a:pt x="218" y="47"/>
                  </a:lnTo>
                  <a:lnTo>
                    <a:pt x="220" y="47"/>
                  </a:lnTo>
                  <a:lnTo>
                    <a:pt x="225" y="49"/>
                  </a:lnTo>
                  <a:lnTo>
                    <a:pt x="227" y="52"/>
                  </a:lnTo>
                  <a:lnTo>
                    <a:pt x="233" y="54"/>
                  </a:lnTo>
                  <a:lnTo>
                    <a:pt x="236" y="56"/>
                  </a:lnTo>
                  <a:lnTo>
                    <a:pt x="237" y="60"/>
                  </a:lnTo>
                  <a:lnTo>
                    <a:pt x="240" y="63"/>
                  </a:lnTo>
                  <a:lnTo>
                    <a:pt x="244" y="61"/>
                  </a:lnTo>
                  <a:lnTo>
                    <a:pt x="258" y="65"/>
                  </a:lnTo>
                  <a:lnTo>
                    <a:pt x="261" y="67"/>
                  </a:lnTo>
                  <a:lnTo>
                    <a:pt x="262" y="71"/>
                  </a:lnTo>
                  <a:lnTo>
                    <a:pt x="263" y="76"/>
                  </a:lnTo>
                  <a:lnTo>
                    <a:pt x="264" y="80"/>
                  </a:lnTo>
                  <a:lnTo>
                    <a:pt x="264" y="84"/>
                  </a:lnTo>
                  <a:lnTo>
                    <a:pt x="263" y="96"/>
                  </a:lnTo>
                  <a:lnTo>
                    <a:pt x="261" y="100"/>
                  </a:lnTo>
                  <a:lnTo>
                    <a:pt x="258" y="101"/>
                  </a:lnTo>
                  <a:lnTo>
                    <a:pt x="255" y="103"/>
                  </a:lnTo>
                  <a:lnTo>
                    <a:pt x="249" y="107"/>
                  </a:lnTo>
                  <a:lnTo>
                    <a:pt x="245" y="110"/>
                  </a:lnTo>
                  <a:lnTo>
                    <a:pt x="243" y="114"/>
                  </a:lnTo>
                  <a:lnTo>
                    <a:pt x="241" y="122"/>
                  </a:lnTo>
                  <a:lnTo>
                    <a:pt x="243" y="126"/>
                  </a:lnTo>
                  <a:lnTo>
                    <a:pt x="245" y="129"/>
                  </a:lnTo>
                  <a:lnTo>
                    <a:pt x="247" y="133"/>
                  </a:lnTo>
                  <a:lnTo>
                    <a:pt x="248" y="137"/>
                  </a:lnTo>
                  <a:lnTo>
                    <a:pt x="251" y="140"/>
                  </a:lnTo>
                  <a:lnTo>
                    <a:pt x="257" y="144"/>
                  </a:lnTo>
                  <a:lnTo>
                    <a:pt x="260" y="145"/>
                  </a:lnTo>
                  <a:lnTo>
                    <a:pt x="264" y="146"/>
                  </a:lnTo>
                  <a:lnTo>
                    <a:pt x="268" y="146"/>
                  </a:lnTo>
                  <a:lnTo>
                    <a:pt x="278" y="143"/>
                  </a:lnTo>
                  <a:lnTo>
                    <a:pt x="289" y="142"/>
                  </a:lnTo>
                  <a:lnTo>
                    <a:pt x="294" y="141"/>
                  </a:lnTo>
                  <a:lnTo>
                    <a:pt x="296" y="139"/>
                  </a:lnTo>
                  <a:lnTo>
                    <a:pt x="299" y="137"/>
                  </a:lnTo>
                  <a:lnTo>
                    <a:pt x="302" y="137"/>
                  </a:lnTo>
                  <a:lnTo>
                    <a:pt x="306" y="134"/>
                  </a:lnTo>
                  <a:lnTo>
                    <a:pt x="308" y="133"/>
                  </a:lnTo>
                  <a:lnTo>
                    <a:pt x="311" y="133"/>
                  </a:lnTo>
                  <a:lnTo>
                    <a:pt x="316" y="132"/>
                  </a:lnTo>
                  <a:lnTo>
                    <a:pt x="319" y="131"/>
                  </a:lnTo>
                  <a:lnTo>
                    <a:pt x="323" y="131"/>
                  </a:lnTo>
                  <a:lnTo>
                    <a:pt x="339" y="154"/>
                  </a:lnTo>
                  <a:lnTo>
                    <a:pt x="340" y="158"/>
                  </a:lnTo>
                  <a:lnTo>
                    <a:pt x="340" y="163"/>
                  </a:lnTo>
                  <a:lnTo>
                    <a:pt x="340" y="167"/>
                  </a:lnTo>
                  <a:lnTo>
                    <a:pt x="341" y="171"/>
                  </a:lnTo>
                  <a:lnTo>
                    <a:pt x="343" y="175"/>
                  </a:lnTo>
                  <a:lnTo>
                    <a:pt x="355" y="182"/>
                  </a:lnTo>
                  <a:lnTo>
                    <a:pt x="358" y="183"/>
                  </a:lnTo>
                  <a:lnTo>
                    <a:pt x="360" y="186"/>
                  </a:lnTo>
                  <a:lnTo>
                    <a:pt x="361" y="190"/>
                  </a:lnTo>
                  <a:lnTo>
                    <a:pt x="359" y="195"/>
                  </a:lnTo>
                  <a:lnTo>
                    <a:pt x="358" y="198"/>
                  </a:lnTo>
                  <a:lnTo>
                    <a:pt x="356" y="203"/>
                  </a:lnTo>
                  <a:lnTo>
                    <a:pt x="355" y="206"/>
                  </a:lnTo>
                  <a:lnTo>
                    <a:pt x="355" y="211"/>
                  </a:lnTo>
                  <a:lnTo>
                    <a:pt x="356" y="212"/>
                  </a:lnTo>
                  <a:lnTo>
                    <a:pt x="361" y="215"/>
                  </a:lnTo>
                  <a:lnTo>
                    <a:pt x="365" y="215"/>
                  </a:lnTo>
                  <a:lnTo>
                    <a:pt x="368" y="218"/>
                  </a:lnTo>
                  <a:lnTo>
                    <a:pt x="372" y="220"/>
                  </a:lnTo>
                  <a:lnTo>
                    <a:pt x="374" y="222"/>
                  </a:lnTo>
                  <a:lnTo>
                    <a:pt x="380" y="225"/>
                  </a:lnTo>
                  <a:lnTo>
                    <a:pt x="383" y="224"/>
                  </a:lnTo>
                  <a:lnTo>
                    <a:pt x="386" y="222"/>
                  </a:lnTo>
                  <a:lnTo>
                    <a:pt x="392" y="230"/>
                  </a:lnTo>
                  <a:lnTo>
                    <a:pt x="395" y="231"/>
                  </a:lnTo>
                  <a:lnTo>
                    <a:pt x="398" y="231"/>
                  </a:lnTo>
                  <a:lnTo>
                    <a:pt x="397" y="234"/>
                  </a:lnTo>
                  <a:lnTo>
                    <a:pt x="397" y="239"/>
                  </a:lnTo>
                  <a:lnTo>
                    <a:pt x="398" y="240"/>
                  </a:lnTo>
                  <a:lnTo>
                    <a:pt x="403" y="243"/>
                  </a:lnTo>
                  <a:lnTo>
                    <a:pt x="406" y="242"/>
                  </a:lnTo>
                  <a:lnTo>
                    <a:pt x="408" y="240"/>
                  </a:lnTo>
                  <a:lnTo>
                    <a:pt x="410" y="240"/>
                  </a:lnTo>
                  <a:lnTo>
                    <a:pt x="414" y="241"/>
                  </a:lnTo>
                  <a:lnTo>
                    <a:pt x="416" y="245"/>
                  </a:lnTo>
                  <a:lnTo>
                    <a:pt x="418" y="248"/>
                  </a:lnTo>
                  <a:lnTo>
                    <a:pt x="422" y="247"/>
                  </a:lnTo>
                  <a:lnTo>
                    <a:pt x="424" y="249"/>
                  </a:lnTo>
                  <a:lnTo>
                    <a:pt x="422" y="252"/>
                  </a:lnTo>
                  <a:lnTo>
                    <a:pt x="423" y="256"/>
                  </a:lnTo>
                  <a:lnTo>
                    <a:pt x="424" y="260"/>
                  </a:lnTo>
                  <a:lnTo>
                    <a:pt x="431" y="262"/>
                  </a:lnTo>
                  <a:lnTo>
                    <a:pt x="431" y="267"/>
                  </a:lnTo>
                  <a:lnTo>
                    <a:pt x="429" y="270"/>
                  </a:lnTo>
                  <a:lnTo>
                    <a:pt x="432" y="272"/>
                  </a:lnTo>
                  <a:lnTo>
                    <a:pt x="433" y="272"/>
                  </a:lnTo>
                  <a:lnTo>
                    <a:pt x="435" y="275"/>
                  </a:lnTo>
                  <a:lnTo>
                    <a:pt x="436" y="275"/>
                  </a:lnTo>
                  <a:lnTo>
                    <a:pt x="432" y="276"/>
                  </a:lnTo>
                  <a:lnTo>
                    <a:pt x="432" y="278"/>
                  </a:lnTo>
                  <a:lnTo>
                    <a:pt x="434" y="279"/>
                  </a:lnTo>
                  <a:lnTo>
                    <a:pt x="437" y="280"/>
                  </a:lnTo>
                  <a:lnTo>
                    <a:pt x="441" y="280"/>
                  </a:lnTo>
                  <a:lnTo>
                    <a:pt x="444" y="283"/>
                  </a:lnTo>
                  <a:lnTo>
                    <a:pt x="442" y="286"/>
                  </a:lnTo>
                  <a:lnTo>
                    <a:pt x="438" y="289"/>
                  </a:lnTo>
                  <a:lnTo>
                    <a:pt x="435" y="290"/>
                  </a:lnTo>
                  <a:lnTo>
                    <a:pt x="432" y="289"/>
                  </a:lnTo>
                  <a:lnTo>
                    <a:pt x="428" y="289"/>
                  </a:lnTo>
                  <a:lnTo>
                    <a:pt x="423" y="289"/>
                  </a:lnTo>
                  <a:lnTo>
                    <a:pt x="419" y="289"/>
                  </a:lnTo>
                  <a:lnTo>
                    <a:pt x="413" y="291"/>
                  </a:lnTo>
                  <a:lnTo>
                    <a:pt x="410" y="294"/>
                  </a:lnTo>
                  <a:lnTo>
                    <a:pt x="406" y="295"/>
                  </a:lnTo>
                  <a:lnTo>
                    <a:pt x="398" y="296"/>
                  </a:lnTo>
                  <a:lnTo>
                    <a:pt x="395" y="297"/>
                  </a:lnTo>
                  <a:lnTo>
                    <a:pt x="393" y="30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65" name="Freeform 14"/>
            <p:cNvSpPr>
              <a:spLocks/>
            </p:cNvSpPr>
            <p:nvPr/>
          </p:nvSpPr>
          <p:spPr bwMode="auto">
            <a:xfrm>
              <a:off x="6724650" y="2481263"/>
              <a:ext cx="758825" cy="425450"/>
            </a:xfrm>
            <a:custGeom>
              <a:avLst/>
              <a:gdLst>
                <a:gd name="T0" fmla="*/ 2147483647 w 478"/>
                <a:gd name="T1" fmla="*/ 2147483647 h 268"/>
                <a:gd name="T2" fmla="*/ 2147483647 w 478"/>
                <a:gd name="T3" fmla="*/ 2147483647 h 268"/>
                <a:gd name="T4" fmla="*/ 2147483647 w 478"/>
                <a:gd name="T5" fmla="*/ 2147483647 h 268"/>
                <a:gd name="T6" fmla="*/ 2147483647 w 478"/>
                <a:gd name="T7" fmla="*/ 2147483647 h 268"/>
                <a:gd name="T8" fmla="*/ 2147483647 w 478"/>
                <a:gd name="T9" fmla="*/ 2147483647 h 268"/>
                <a:gd name="T10" fmla="*/ 2147483647 w 478"/>
                <a:gd name="T11" fmla="*/ 2147483647 h 268"/>
                <a:gd name="T12" fmla="*/ 2147483647 w 478"/>
                <a:gd name="T13" fmla="*/ 2147483647 h 268"/>
                <a:gd name="T14" fmla="*/ 2147483647 w 478"/>
                <a:gd name="T15" fmla="*/ 2147483647 h 268"/>
                <a:gd name="T16" fmla="*/ 2147483647 w 478"/>
                <a:gd name="T17" fmla="*/ 2147483647 h 268"/>
                <a:gd name="T18" fmla="*/ 2147483647 w 478"/>
                <a:gd name="T19" fmla="*/ 2147483647 h 268"/>
                <a:gd name="T20" fmla="*/ 2147483647 w 478"/>
                <a:gd name="T21" fmla="*/ 2147483647 h 268"/>
                <a:gd name="T22" fmla="*/ 2147483647 w 478"/>
                <a:gd name="T23" fmla="*/ 2147483647 h 268"/>
                <a:gd name="T24" fmla="*/ 2147483647 w 478"/>
                <a:gd name="T25" fmla="*/ 2147483647 h 268"/>
                <a:gd name="T26" fmla="*/ 2147483647 w 478"/>
                <a:gd name="T27" fmla="*/ 2147483647 h 268"/>
                <a:gd name="T28" fmla="*/ 2147483647 w 478"/>
                <a:gd name="T29" fmla="*/ 2147483647 h 268"/>
                <a:gd name="T30" fmla="*/ 2147483647 w 478"/>
                <a:gd name="T31" fmla="*/ 2147483647 h 268"/>
                <a:gd name="T32" fmla="*/ 2147483647 w 478"/>
                <a:gd name="T33" fmla="*/ 2147483647 h 268"/>
                <a:gd name="T34" fmla="*/ 2147483647 w 478"/>
                <a:gd name="T35" fmla="*/ 2147483647 h 268"/>
                <a:gd name="T36" fmla="*/ 2147483647 w 478"/>
                <a:gd name="T37" fmla="*/ 2147483647 h 268"/>
                <a:gd name="T38" fmla="*/ 2147483647 w 478"/>
                <a:gd name="T39" fmla="*/ 2147483647 h 268"/>
                <a:gd name="T40" fmla="*/ 2147483647 w 478"/>
                <a:gd name="T41" fmla="*/ 2147483647 h 268"/>
                <a:gd name="T42" fmla="*/ 2147483647 w 478"/>
                <a:gd name="T43" fmla="*/ 2147483647 h 268"/>
                <a:gd name="T44" fmla="*/ 2147483647 w 478"/>
                <a:gd name="T45" fmla="*/ 2147483647 h 268"/>
                <a:gd name="T46" fmla="*/ 2147483647 w 478"/>
                <a:gd name="T47" fmla="*/ 2147483647 h 268"/>
                <a:gd name="T48" fmla="*/ 2147483647 w 478"/>
                <a:gd name="T49" fmla="*/ 2147483647 h 268"/>
                <a:gd name="T50" fmla="*/ 2147483647 w 478"/>
                <a:gd name="T51" fmla="*/ 2147483647 h 268"/>
                <a:gd name="T52" fmla="*/ 2147483647 w 478"/>
                <a:gd name="T53" fmla="*/ 2147483647 h 268"/>
                <a:gd name="T54" fmla="*/ 2147483647 w 478"/>
                <a:gd name="T55" fmla="*/ 2147483647 h 268"/>
                <a:gd name="T56" fmla="*/ 2147483647 w 478"/>
                <a:gd name="T57" fmla="*/ 2147483647 h 268"/>
                <a:gd name="T58" fmla="*/ 2147483647 w 478"/>
                <a:gd name="T59" fmla="*/ 2147483647 h 268"/>
                <a:gd name="T60" fmla="*/ 2147483647 w 478"/>
                <a:gd name="T61" fmla="*/ 2147483647 h 268"/>
                <a:gd name="T62" fmla="*/ 2147483647 w 478"/>
                <a:gd name="T63" fmla="*/ 2147483647 h 268"/>
                <a:gd name="T64" fmla="*/ 2147483647 w 478"/>
                <a:gd name="T65" fmla="*/ 2147483647 h 268"/>
                <a:gd name="T66" fmla="*/ 2147483647 w 478"/>
                <a:gd name="T67" fmla="*/ 2147483647 h 268"/>
                <a:gd name="T68" fmla="*/ 2147483647 w 478"/>
                <a:gd name="T69" fmla="*/ 2147483647 h 268"/>
                <a:gd name="T70" fmla="*/ 2147483647 w 478"/>
                <a:gd name="T71" fmla="*/ 2147483647 h 268"/>
                <a:gd name="T72" fmla="*/ 2147483647 w 478"/>
                <a:gd name="T73" fmla="*/ 2147483647 h 268"/>
                <a:gd name="T74" fmla="*/ 2147483647 w 478"/>
                <a:gd name="T75" fmla="*/ 2147483647 h 268"/>
                <a:gd name="T76" fmla="*/ 2147483647 w 478"/>
                <a:gd name="T77" fmla="*/ 2147483647 h 268"/>
                <a:gd name="T78" fmla="*/ 2147483647 w 478"/>
                <a:gd name="T79" fmla="*/ 2147483647 h 268"/>
                <a:gd name="T80" fmla="*/ 2147483647 w 478"/>
                <a:gd name="T81" fmla="*/ 2147483647 h 268"/>
                <a:gd name="T82" fmla="*/ 2147483647 w 478"/>
                <a:gd name="T83" fmla="*/ 2147483647 h 268"/>
                <a:gd name="T84" fmla="*/ 2147483647 w 478"/>
                <a:gd name="T85" fmla="*/ 2147483647 h 268"/>
                <a:gd name="T86" fmla="*/ 2147483647 w 478"/>
                <a:gd name="T87" fmla="*/ 2147483647 h 268"/>
                <a:gd name="T88" fmla="*/ 2147483647 w 478"/>
                <a:gd name="T89" fmla="*/ 2147483647 h 268"/>
                <a:gd name="T90" fmla="*/ 2147483647 w 478"/>
                <a:gd name="T91" fmla="*/ 2147483647 h 268"/>
                <a:gd name="T92" fmla="*/ 2147483647 w 478"/>
                <a:gd name="T93" fmla="*/ 2147483647 h 268"/>
                <a:gd name="T94" fmla="*/ 2147483647 w 478"/>
                <a:gd name="T95" fmla="*/ 2147483647 h 268"/>
                <a:gd name="T96" fmla="*/ 2147483647 w 478"/>
                <a:gd name="T97" fmla="*/ 2147483647 h 268"/>
                <a:gd name="T98" fmla="*/ 2147483647 w 478"/>
                <a:gd name="T99" fmla="*/ 2147483647 h 268"/>
                <a:gd name="T100" fmla="*/ 2147483647 w 478"/>
                <a:gd name="T101" fmla="*/ 2147483647 h 268"/>
                <a:gd name="T102" fmla="*/ 2147483647 w 478"/>
                <a:gd name="T103" fmla="*/ 2147483647 h 268"/>
                <a:gd name="T104" fmla="*/ 2147483647 w 478"/>
                <a:gd name="T105" fmla="*/ 2147483647 h 268"/>
                <a:gd name="T106" fmla="*/ 2147483647 w 478"/>
                <a:gd name="T107" fmla="*/ 2147483647 h 268"/>
                <a:gd name="T108" fmla="*/ 2147483647 w 478"/>
                <a:gd name="T109" fmla="*/ 2147483647 h 268"/>
                <a:gd name="T110" fmla="*/ 2147483647 w 478"/>
                <a:gd name="T111" fmla="*/ 2147483647 h 268"/>
                <a:gd name="T112" fmla="*/ 2147483647 w 478"/>
                <a:gd name="T113" fmla="*/ 2147483647 h 268"/>
                <a:gd name="T114" fmla="*/ 2147483647 w 478"/>
                <a:gd name="T115" fmla="*/ 2147483647 h 268"/>
                <a:gd name="T116" fmla="*/ 2147483647 w 478"/>
                <a:gd name="T117" fmla="*/ 2147483647 h 268"/>
                <a:gd name="T118" fmla="*/ 2147483647 w 478"/>
                <a:gd name="T119" fmla="*/ 2147483647 h 2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78"/>
                <a:gd name="T181" fmla="*/ 0 h 268"/>
                <a:gd name="T182" fmla="*/ 478 w 478"/>
                <a:gd name="T183" fmla="*/ 268 h 2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78" h="268">
                  <a:moveTo>
                    <a:pt x="348" y="263"/>
                  </a:moveTo>
                  <a:lnTo>
                    <a:pt x="348" y="265"/>
                  </a:lnTo>
                  <a:lnTo>
                    <a:pt x="346" y="267"/>
                  </a:lnTo>
                  <a:lnTo>
                    <a:pt x="343" y="267"/>
                  </a:lnTo>
                  <a:lnTo>
                    <a:pt x="338" y="264"/>
                  </a:lnTo>
                  <a:lnTo>
                    <a:pt x="337" y="264"/>
                  </a:lnTo>
                  <a:lnTo>
                    <a:pt x="337" y="260"/>
                  </a:lnTo>
                  <a:lnTo>
                    <a:pt x="338" y="256"/>
                  </a:lnTo>
                  <a:lnTo>
                    <a:pt x="334" y="256"/>
                  </a:lnTo>
                  <a:lnTo>
                    <a:pt x="332" y="254"/>
                  </a:lnTo>
                  <a:lnTo>
                    <a:pt x="325" y="248"/>
                  </a:lnTo>
                  <a:lnTo>
                    <a:pt x="323" y="249"/>
                  </a:lnTo>
                  <a:lnTo>
                    <a:pt x="319" y="250"/>
                  </a:lnTo>
                  <a:lnTo>
                    <a:pt x="314" y="248"/>
                  </a:lnTo>
                  <a:lnTo>
                    <a:pt x="311" y="245"/>
                  </a:lnTo>
                  <a:lnTo>
                    <a:pt x="307" y="243"/>
                  </a:lnTo>
                  <a:lnTo>
                    <a:pt x="305" y="241"/>
                  </a:lnTo>
                  <a:lnTo>
                    <a:pt x="300" y="240"/>
                  </a:lnTo>
                  <a:lnTo>
                    <a:pt x="296" y="237"/>
                  </a:lnTo>
                  <a:lnTo>
                    <a:pt x="295" y="235"/>
                  </a:lnTo>
                  <a:lnTo>
                    <a:pt x="295" y="231"/>
                  </a:lnTo>
                  <a:lnTo>
                    <a:pt x="296" y="228"/>
                  </a:lnTo>
                  <a:lnTo>
                    <a:pt x="297" y="223"/>
                  </a:lnTo>
                  <a:lnTo>
                    <a:pt x="299" y="220"/>
                  </a:lnTo>
                  <a:lnTo>
                    <a:pt x="300" y="215"/>
                  </a:lnTo>
                  <a:lnTo>
                    <a:pt x="299" y="211"/>
                  </a:lnTo>
                  <a:lnTo>
                    <a:pt x="297" y="207"/>
                  </a:lnTo>
                  <a:lnTo>
                    <a:pt x="295" y="207"/>
                  </a:lnTo>
                  <a:lnTo>
                    <a:pt x="282" y="200"/>
                  </a:lnTo>
                  <a:lnTo>
                    <a:pt x="280" y="196"/>
                  </a:lnTo>
                  <a:lnTo>
                    <a:pt x="279" y="192"/>
                  </a:lnTo>
                  <a:lnTo>
                    <a:pt x="279" y="188"/>
                  </a:lnTo>
                  <a:lnTo>
                    <a:pt x="279" y="184"/>
                  </a:lnTo>
                  <a:lnTo>
                    <a:pt x="279" y="179"/>
                  </a:lnTo>
                  <a:lnTo>
                    <a:pt x="262" y="157"/>
                  </a:lnTo>
                  <a:lnTo>
                    <a:pt x="259" y="156"/>
                  </a:lnTo>
                  <a:lnTo>
                    <a:pt x="255" y="157"/>
                  </a:lnTo>
                  <a:lnTo>
                    <a:pt x="250" y="158"/>
                  </a:lnTo>
                  <a:lnTo>
                    <a:pt x="248" y="158"/>
                  </a:lnTo>
                  <a:lnTo>
                    <a:pt x="245" y="159"/>
                  </a:lnTo>
                  <a:lnTo>
                    <a:pt x="242" y="161"/>
                  </a:lnTo>
                  <a:lnTo>
                    <a:pt x="239" y="162"/>
                  </a:lnTo>
                  <a:lnTo>
                    <a:pt x="235" y="164"/>
                  </a:lnTo>
                  <a:lnTo>
                    <a:pt x="233" y="166"/>
                  </a:lnTo>
                  <a:lnTo>
                    <a:pt x="228" y="168"/>
                  </a:lnTo>
                  <a:lnTo>
                    <a:pt x="217" y="168"/>
                  </a:lnTo>
                  <a:lnTo>
                    <a:pt x="207" y="170"/>
                  </a:lnTo>
                  <a:lnTo>
                    <a:pt x="204" y="170"/>
                  </a:lnTo>
                  <a:lnTo>
                    <a:pt x="200" y="170"/>
                  </a:lnTo>
                  <a:lnTo>
                    <a:pt x="196" y="169"/>
                  </a:lnTo>
                  <a:lnTo>
                    <a:pt x="190" y="165"/>
                  </a:lnTo>
                  <a:lnTo>
                    <a:pt x="188" y="162"/>
                  </a:lnTo>
                  <a:lnTo>
                    <a:pt x="186" y="158"/>
                  </a:lnTo>
                  <a:lnTo>
                    <a:pt x="185" y="154"/>
                  </a:lnTo>
                  <a:lnTo>
                    <a:pt x="182" y="151"/>
                  </a:lnTo>
                  <a:lnTo>
                    <a:pt x="180" y="147"/>
                  </a:lnTo>
                  <a:lnTo>
                    <a:pt x="182" y="139"/>
                  </a:lnTo>
                  <a:lnTo>
                    <a:pt x="185" y="135"/>
                  </a:lnTo>
                  <a:lnTo>
                    <a:pt x="188" y="132"/>
                  </a:lnTo>
                  <a:lnTo>
                    <a:pt x="195" y="128"/>
                  </a:lnTo>
                  <a:lnTo>
                    <a:pt x="197" y="125"/>
                  </a:lnTo>
                  <a:lnTo>
                    <a:pt x="200" y="124"/>
                  </a:lnTo>
                  <a:lnTo>
                    <a:pt x="203" y="121"/>
                  </a:lnTo>
                  <a:lnTo>
                    <a:pt x="204" y="109"/>
                  </a:lnTo>
                  <a:lnTo>
                    <a:pt x="204" y="105"/>
                  </a:lnTo>
                  <a:lnTo>
                    <a:pt x="203" y="101"/>
                  </a:lnTo>
                  <a:lnTo>
                    <a:pt x="202" y="96"/>
                  </a:lnTo>
                  <a:lnTo>
                    <a:pt x="200" y="93"/>
                  </a:lnTo>
                  <a:lnTo>
                    <a:pt x="197" y="90"/>
                  </a:lnTo>
                  <a:lnTo>
                    <a:pt x="184" y="86"/>
                  </a:lnTo>
                  <a:lnTo>
                    <a:pt x="180" y="88"/>
                  </a:lnTo>
                  <a:lnTo>
                    <a:pt x="177" y="85"/>
                  </a:lnTo>
                  <a:lnTo>
                    <a:pt x="176" y="81"/>
                  </a:lnTo>
                  <a:lnTo>
                    <a:pt x="173" y="79"/>
                  </a:lnTo>
                  <a:lnTo>
                    <a:pt x="167" y="77"/>
                  </a:lnTo>
                  <a:lnTo>
                    <a:pt x="165" y="74"/>
                  </a:lnTo>
                  <a:lnTo>
                    <a:pt x="159" y="72"/>
                  </a:lnTo>
                  <a:lnTo>
                    <a:pt x="158" y="71"/>
                  </a:lnTo>
                  <a:lnTo>
                    <a:pt x="155" y="68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4" y="47"/>
                  </a:lnTo>
                  <a:lnTo>
                    <a:pt x="139" y="48"/>
                  </a:lnTo>
                  <a:lnTo>
                    <a:pt x="135" y="48"/>
                  </a:lnTo>
                  <a:lnTo>
                    <a:pt x="132" y="47"/>
                  </a:lnTo>
                  <a:lnTo>
                    <a:pt x="129" y="48"/>
                  </a:lnTo>
                  <a:lnTo>
                    <a:pt x="125" y="48"/>
                  </a:lnTo>
                  <a:lnTo>
                    <a:pt x="113" y="45"/>
                  </a:lnTo>
                  <a:lnTo>
                    <a:pt x="109" y="43"/>
                  </a:lnTo>
                  <a:lnTo>
                    <a:pt x="106" y="42"/>
                  </a:lnTo>
                  <a:lnTo>
                    <a:pt x="103" y="43"/>
                  </a:lnTo>
                  <a:lnTo>
                    <a:pt x="99" y="42"/>
                  </a:lnTo>
                  <a:lnTo>
                    <a:pt x="95" y="43"/>
                  </a:lnTo>
                  <a:lnTo>
                    <a:pt x="93" y="46"/>
                  </a:lnTo>
                  <a:lnTo>
                    <a:pt x="90" y="48"/>
                  </a:lnTo>
                  <a:lnTo>
                    <a:pt x="89" y="48"/>
                  </a:lnTo>
                  <a:lnTo>
                    <a:pt x="87" y="48"/>
                  </a:lnTo>
                  <a:lnTo>
                    <a:pt x="85" y="48"/>
                  </a:lnTo>
                  <a:lnTo>
                    <a:pt x="81" y="47"/>
                  </a:lnTo>
                  <a:lnTo>
                    <a:pt x="78" y="46"/>
                  </a:lnTo>
                  <a:lnTo>
                    <a:pt x="74" y="47"/>
                  </a:lnTo>
                  <a:lnTo>
                    <a:pt x="71" y="45"/>
                  </a:lnTo>
                  <a:lnTo>
                    <a:pt x="65" y="40"/>
                  </a:lnTo>
                  <a:lnTo>
                    <a:pt x="58" y="37"/>
                  </a:lnTo>
                  <a:lnTo>
                    <a:pt x="55" y="36"/>
                  </a:lnTo>
                  <a:lnTo>
                    <a:pt x="49" y="33"/>
                  </a:lnTo>
                  <a:lnTo>
                    <a:pt x="40" y="32"/>
                  </a:lnTo>
                  <a:lnTo>
                    <a:pt x="32" y="30"/>
                  </a:lnTo>
                  <a:lnTo>
                    <a:pt x="28" y="30"/>
                  </a:lnTo>
                  <a:lnTo>
                    <a:pt x="24" y="29"/>
                  </a:lnTo>
                  <a:lnTo>
                    <a:pt x="21" y="30"/>
                  </a:lnTo>
                  <a:lnTo>
                    <a:pt x="17" y="30"/>
                  </a:lnTo>
                  <a:lnTo>
                    <a:pt x="12" y="28"/>
                  </a:lnTo>
                  <a:lnTo>
                    <a:pt x="5" y="24"/>
                  </a:lnTo>
                  <a:lnTo>
                    <a:pt x="2" y="28"/>
                  </a:lnTo>
                  <a:lnTo>
                    <a:pt x="0" y="10"/>
                  </a:lnTo>
                  <a:lnTo>
                    <a:pt x="1" y="2"/>
                  </a:lnTo>
                  <a:lnTo>
                    <a:pt x="6" y="2"/>
                  </a:lnTo>
                  <a:lnTo>
                    <a:pt x="76" y="2"/>
                  </a:lnTo>
                  <a:lnTo>
                    <a:pt x="178" y="1"/>
                  </a:lnTo>
                  <a:lnTo>
                    <a:pt x="178" y="0"/>
                  </a:lnTo>
                  <a:lnTo>
                    <a:pt x="181" y="2"/>
                  </a:lnTo>
                  <a:lnTo>
                    <a:pt x="184" y="2"/>
                  </a:lnTo>
                  <a:lnTo>
                    <a:pt x="233" y="2"/>
                  </a:lnTo>
                  <a:lnTo>
                    <a:pt x="299" y="2"/>
                  </a:lnTo>
                  <a:lnTo>
                    <a:pt x="345" y="2"/>
                  </a:lnTo>
                  <a:lnTo>
                    <a:pt x="384" y="1"/>
                  </a:lnTo>
                  <a:lnTo>
                    <a:pt x="421" y="1"/>
                  </a:lnTo>
                  <a:lnTo>
                    <a:pt x="423" y="4"/>
                  </a:lnTo>
                  <a:lnTo>
                    <a:pt x="427" y="5"/>
                  </a:lnTo>
                  <a:lnTo>
                    <a:pt x="430" y="7"/>
                  </a:lnTo>
                  <a:lnTo>
                    <a:pt x="428" y="12"/>
                  </a:lnTo>
                  <a:lnTo>
                    <a:pt x="431" y="15"/>
                  </a:lnTo>
                  <a:lnTo>
                    <a:pt x="438" y="16"/>
                  </a:lnTo>
                  <a:lnTo>
                    <a:pt x="440" y="18"/>
                  </a:lnTo>
                  <a:lnTo>
                    <a:pt x="443" y="19"/>
                  </a:lnTo>
                  <a:lnTo>
                    <a:pt x="444" y="19"/>
                  </a:lnTo>
                  <a:lnTo>
                    <a:pt x="447" y="18"/>
                  </a:lnTo>
                  <a:lnTo>
                    <a:pt x="450" y="20"/>
                  </a:lnTo>
                  <a:lnTo>
                    <a:pt x="454" y="21"/>
                  </a:lnTo>
                  <a:lnTo>
                    <a:pt x="457" y="20"/>
                  </a:lnTo>
                  <a:lnTo>
                    <a:pt x="460" y="21"/>
                  </a:lnTo>
                  <a:lnTo>
                    <a:pt x="463" y="21"/>
                  </a:lnTo>
                  <a:lnTo>
                    <a:pt x="467" y="24"/>
                  </a:lnTo>
                  <a:lnTo>
                    <a:pt x="468" y="29"/>
                  </a:lnTo>
                  <a:lnTo>
                    <a:pt x="466" y="33"/>
                  </a:lnTo>
                  <a:lnTo>
                    <a:pt x="469" y="36"/>
                  </a:lnTo>
                  <a:lnTo>
                    <a:pt x="472" y="36"/>
                  </a:lnTo>
                  <a:lnTo>
                    <a:pt x="476" y="34"/>
                  </a:lnTo>
                  <a:lnTo>
                    <a:pt x="477" y="39"/>
                  </a:lnTo>
                  <a:lnTo>
                    <a:pt x="477" y="43"/>
                  </a:lnTo>
                  <a:lnTo>
                    <a:pt x="474" y="47"/>
                  </a:lnTo>
                  <a:lnTo>
                    <a:pt x="471" y="47"/>
                  </a:lnTo>
                  <a:lnTo>
                    <a:pt x="465" y="51"/>
                  </a:lnTo>
                  <a:lnTo>
                    <a:pt x="462" y="52"/>
                  </a:lnTo>
                  <a:lnTo>
                    <a:pt x="459" y="49"/>
                  </a:lnTo>
                  <a:lnTo>
                    <a:pt x="455" y="49"/>
                  </a:lnTo>
                  <a:lnTo>
                    <a:pt x="445" y="51"/>
                  </a:lnTo>
                  <a:lnTo>
                    <a:pt x="443" y="56"/>
                  </a:lnTo>
                  <a:lnTo>
                    <a:pt x="436" y="65"/>
                  </a:lnTo>
                  <a:lnTo>
                    <a:pt x="436" y="69"/>
                  </a:lnTo>
                  <a:lnTo>
                    <a:pt x="439" y="73"/>
                  </a:lnTo>
                  <a:lnTo>
                    <a:pt x="439" y="77"/>
                  </a:lnTo>
                  <a:lnTo>
                    <a:pt x="425" y="119"/>
                  </a:lnTo>
                  <a:lnTo>
                    <a:pt x="423" y="127"/>
                  </a:lnTo>
                  <a:lnTo>
                    <a:pt x="395" y="210"/>
                  </a:lnTo>
                  <a:lnTo>
                    <a:pt x="384" y="231"/>
                  </a:lnTo>
                  <a:lnTo>
                    <a:pt x="381" y="233"/>
                  </a:lnTo>
                  <a:lnTo>
                    <a:pt x="376" y="233"/>
                  </a:lnTo>
                  <a:lnTo>
                    <a:pt x="371" y="230"/>
                  </a:lnTo>
                  <a:lnTo>
                    <a:pt x="368" y="230"/>
                  </a:lnTo>
                  <a:lnTo>
                    <a:pt x="364" y="231"/>
                  </a:lnTo>
                  <a:lnTo>
                    <a:pt x="362" y="233"/>
                  </a:lnTo>
                  <a:lnTo>
                    <a:pt x="348" y="235"/>
                  </a:lnTo>
                  <a:lnTo>
                    <a:pt x="345" y="238"/>
                  </a:lnTo>
                  <a:lnTo>
                    <a:pt x="345" y="242"/>
                  </a:lnTo>
                  <a:lnTo>
                    <a:pt x="347" y="245"/>
                  </a:lnTo>
                  <a:lnTo>
                    <a:pt x="346" y="249"/>
                  </a:lnTo>
                  <a:lnTo>
                    <a:pt x="344" y="252"/>
                  </a:lnTo>
                  <a:lnTo>
                    <a:pt x="344" y="257"/>
                  </a:lnTo>
                  <a:lnTo>
                    <a:pt x="346" y="260"/>
                  </a:lnTo>
                  <a:lnTo>
                    <a:pt x="348" y="263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66" name="Freeform 15"/>
            <p:cNvSpPr>
              <a:spLocks/>
            </p:cNvSpPr>
            <p:nvPr/>
          </p:nvSpPr>
          <p:spPr bwMode="auto">
            <a:xfrm>
              <a:off x="6342063" y="2482850"/>
              <a:ext cx="387350" cy="382588"/>
            </a:xfrm>
            <a:custGeom>
              <a:avLst/>
              <a:gdLst>
                <a:gd name="T0" fmla="*/ 2147483647 w 244"/>
                <a:gd name="T1" fmla="*/ 2147483647 h 241"/>
                <a:gd name="T2" fmla="*/ 2147483647 w 244"/>
                <a:gd name="T3" fmla="*/ 2147483647 h 241"/>
                <a:gd name="T4" fmla="*/ 2147483647 w 244"/>
                <a:gd name="T5" fmla="*/ 2147483647 h 241"/>
                <a:gd name="T6" fmla="*/ 2147483647 w 244"/>
                <a:gd name="T7" fmla="*/ 2147483647 h 241"/>
                <a:gd name="T8" fmla="*/ 2147483647 w 244"/>
                <a:gd name="T9" fmla="*/ 2147483647 h 241"/>
                <a:gd name="T10" fmla="*/ 2147483647 w 244"/>
                <a:gd name="T11" fmla="*/ 2147483647 h 241"/>
                <a:gd name="T12" fmla="*/ 2147483647 w 244"/>
                <a:gd name="T13" fmla="*/ 2147483647 h 241"/>
                <a:gd name="T14" fmla="*/ 2147483647 w 244"/>
                <a:gd name="T15" fmla="*/ 2147483647 h 241"/>
                <a:gd name="T16" fmla="*/ 2147483647 w 244"/>
                <a:gd name="T17" fmla="*/ 2147483647 h 241"/>
                <a:gd name="T18" fmla="*/ 2147483647 w 244"/>
                <a:gd name="T19" fmla="*/ 2147483647 h 241"/>
                <a:gd name="T20" fmla="*/ 2147483647 w 244"/>
                <a:gd name="T21" fmla="*/ 2147483647 h 241"/>
                <a:gd name="T22" fmla="*/ 2147483647 w 244"/>
                <a:gd name="T23" fmla="*/ 2147483647 h 241"/>
                <a:gd name="T24" fmla="*/ 2147483647 w 244"/>
                <a:gd name="T25" fmla="*/ 2147483647 h 241"/>
                <a:gd name="T26" fmla="*/ 2147483647 w 244"/>
                <a:gd name="T27" fmla="*/ 2147483647 h 241"/>
                <a:gd name="T28" fmla="*/ 2147483647 w 244"/>
                <a:gd name="T29" fmla="*/ 2147483647 h 241"/>
                <a:gd name="T30" fmla="*/ 2147483647 w 244"/>
                <a:gd name="T31" fmla="*/ 2147483647 h 241"/>
                <a:gd name="T32" fmla="*/ 2147483647 w 244"/>
                <a:gd name="T33" fmla="*/ 2147483647 h 241"/>
                <a:gd name="T34" fmla="*/ 2147483647 w 244"/>
                <a:gd name="T35" fmla="*/ 2147483647 h 241"/>
                <a:gd name="T36" fmla="*/ 2147483647 w 244"/>
                <a:gd name="T37" fmla="*/ 2147483647 h 241"/>
                <a:gd name="T38" fmla="*/ 2147483647 w 244"/>
                <a:gd name="T39" fmla="*/ 2147483647 h 241"/>
                <a:gd name="T40" fmla="*/ 2147483647 w 244"/>
                <a:gd name="T41" fmla="*/ 2147483647 h 241"/>
                <a:gd name="T42" fmla="*/ 2147483647 w 244"/>
                <a:gd name="T43" fmla="*/ 2147483647 h 241"/>
                <a:gd name="T44" fmla="*/ 2147483647 w 244"/>
                <a:gd name="T45" fmla="*/ 2147483647 h 241"/>
                <a:gd name="T46" fmla="*/ 2147483647 w 244"/>
                <a:gd name="T47" fmla="*/ 2147483647 h 241"/>
                <a:gd name="T48" fmla="*/ 2147483647 w 244"/>
                <a:gd name="T49" fmla="*/ 2147483647 h 241"/>
                <a:gd name="T50" fmla="*/ 2147483647 w 244"/>
                <a:gd name="T51" fmla="*/ 2147483647 h 241"/>
                <a:gd name="T52" fmla="*/ 2147483647 w 244"/>
                <a:gd name="T53" fmla="*/ 2147483647 h 241"/>
                <a:gd name="T54" fmla="*/ 2147483647 w 244"/>
                <a:gd name="T55" fmla="*/ 2147483647 h 241"/>
                <a:gd name="T56" fmla="*/ 2147483647 w 244"/>
                <a:gd name="T57" fmla="*/ 2147483647 h 241"/>
                <a:gd name="T58" fmla="*/ 2147483647 w 244"/>
                <a:gd name="T59" fmla="*/ 2147483647 h 241"/>
                <a:gd name="T60" fmla="*/ 2147483647 w 244"/>
                <a:gd name="T61" fmla="*/ 2147483647 h 241"/>
                <a:gd name="T62" fmla="*/ 2147483647 w 244"/>
                <a:gd name="T63" fmla="*/ 2147483647 h 241"/>
                <a:gd name="T64" fmla="*/ 2147483647 w 244"/>
                <a:gd name="T65" fmla="*/ 2147483647 h 241"/>
                <a:gd name="T66" fmla="*/ 2147483647 w 244"/>
                <a:gd name="T67" fmla="*/ 2147483647 h 241"/>
                <a:gd name="T68" fmla="*/ 2147483647 w 244"/>
                <a:gd name="T69" fmla="*/ 2147483647 h 241"/>
                <a:gd name="T70" fmla="*/ 2147483647 w 244"/>
                <a:gd name="T71" fmla="*/ 2147483647 h 241"/>
                <a:gd name="T72" fmla="*/ 2147483647 w 244"/>
                <a:gd name="T73" fmla="*/ 2147483647 h 241"/>
                <a:gd name="T74" fmla="*/ 2147483647 w 244"/>
                <a:gd name="T75" fmla="*/ 2147483647 h 2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4"/>
                <a:gd name="T115" fmla="*/ 0 h 241"/>
                <a:gd name="T116" fmla="*/ 244 w 244"/>
                <a:gd name="T117" fmla="*/ 241 h 24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4" h="241">
                  <a:moveTo>
                    <a:pt x="53" y="200"/>
                  </a:moveTo>
                  <a:lnTo>
                    <a:pt x="49" y="201"/>
                  </a:lnTo>
                  <a:lnTo>
                    <a:pt x="47" y="200"/>
                  </a:lnTo>
                  <a:lnTo>
                    <a:pt x="34" y="199"/>
                  </a:lnTo>
                  <a:lnTo>
                    <a:pt x="9" y="196"/>
                  </a:lnTo>
                  <a:lnTo>
                    <a:pt x="13" y="188"/>
                  </a:lnTo>
                  <a:lnTo>
                    <a:pt x="17" y="183"/>
                  </a:lnTo>
                  <a:lnTo>
                    <a:pt x="19" y="179"/>
                  </a:lnTo>
                  <a:lnTo>
                    <a:pt x="27" y="168"/>
                  </a:lnTo>
                  <a:lnTo>
                    <a:pt x="21" y="133"/>
                  </a:lnTo>
                  <a:lnTo>
                    <a:pt x="17" y="105"/>
                  </a:lnTo>
                  <a:lnTo>
                    <a:pt x="1" y="7"/>
                  </a:lnTo>
                  <a:lnTo>
                    <a:pt x="0" y="1"/>
                  </a:lnTo>
                  <a:lnTo>
                    <a:pt x="27" y="2"/>
                  </a:lnTo>
                  <a:lnTo>
                    <a:pt x="69" y="2"/>
                  </a:lnTo>
                  <a:lnTo>
                    <a:pt x="123" y="2"/>
                  </a:lnTo>
                  <a:lnTo>
                    <a:pt x="154" y="2"/>
                  </a:lnTo>
                  <a:lnTo>
                    <a:pt x="158" y="2"/>
                  </a:lnTo>
                  <a:lnTo>
                    <a:pt x="242" y="0"/>
                  </a:lnTo>
                  <a:lnTo>
                    <a:pt x="241" y="9"/>
                  </a:lnTo>
                  <a:lnTo>
                    <a:pt x="243" y="27"/>
                  </a:lnTo>
                  <a:lnTo>
                    <a:pt x="241" y="32"/>
                  </a:lnTo>
                  <a:lnTo>
                    <a:pt x="240" y="32"/>
                  </a:lnTo>
                  <a:lnTo>
                    <a:pt x="238" y="38"/>
                  </a:lnTo>
                  <a:lnTo>
                    <a:pt x="235" y="49"/>
                  </a:lnTo>
                  <a:lnTo>
                    <a:pt x="235" y="71"/>
                  </a:lnTo>
                  <a:lnTo>
                    <a:pt x="231" y="74"/>
                  </a:lnTo>
                  <a:lnTo>
                    <a:pt x="231" y="80"/>
                  </a:lnTo>
                  <a:lnTo>
                    <a:pt x="231" y="81"/>
                  </a:lnTo>
                  <a:lnTo>
                    <a:pt x="233" y="85"/>
                  </a:lnTo>
                  <a:lnTo>
                    <a:pt x="235" y="114"/>
                  </a:lnTo>
                  <a:lnTo>
                    <a:pt x="235" y="115"/>
                  </a:lnTo>
                  <a:lnTo>
                    <a:pt x="223" y="152"/>
                  </a:lnTo>
                  <a:lnTo>
                    <a:pt x="222" y="154"/>
                  </a:lnTo>
                  <a:lnTo>
                    <a:pt x="218" y="170"/>
                  </a:lnTo>
                  <a:lnTo>
                    <a:pt x="181" y="240"/>
                  </a:lnTo>
                  <a:lnTo>
                    <a:pt x="178" y="237"/>
                  </a:lnTo>
                  <a:lnTo>
                    <a:pt x="175" y="237"/>
                  </a:lnTo>
                  <a:lnTo>
                    <a:pt x="172" y="236"/>
                  </a:lnTo>
                  <a:lnTo>
                    <a:pt x="169" y="234"/>
                  </a:lnTo>
                  <a:lnTo>
                    <a:pt x="166" y="236"/>
                  </a:lnTo>
                  <a:lnTo>
                    <a:pt x="163" y="236"/>
                  </a:lnTo>
                  <a:lnTo>
                    <a:pt x="160" y="233"/>
                  </a:lnTo>
                  <a:lnTo>
                    <a:pt x="159" y="231"/>
                  </a:lnTo>
                  <a:lnTo>
                    <a:pt x="152" y="233"/>
                  </a:lnTo>
                  <a:lnTo>
                    <a:pt x="149" y="232"/>
                  </a:lnTo>
                  <a:lnTo>
                    <a:pt x="148" y="232"/>
                  </a:lnTo>
                  <a:lnTo>
                    <a:pt x="145" y="231"/>
                  </a:lnTo>
                  <a:lnTo>
                    <a:pt x="142" y="231"/>
                  </a:lnTo>
                  <a:lnTo>
                    <a:pt x="139" y="233"/>
                  </a:lnTo>
                  <a:lnTo>
                    <a:pt x="133" y="236"/>
                  </a:lnTo>
                  <a:lnTo>
                    <a:pt x="130" y="234"/>
                  </a:lnTo>
                  <a:lnTo>
                    <a:pt x="125" y="235"/>
                  </a:lnTo>
                  <a:lnTo>
                    <a:pt x="122" y="234"/>
                  </a:lnTo>
                  <a:lnTo>
                    <a:pt x="121" y="230"/>
                  </a:lnTo>
                  <a:lnTo>
                    <a:pt x="118" y="228"/>
                  </a:lnTo>
                  <a:lnTo>
                    <a:pt x="117" y="225"/>
                  </a:lnTo>
                  <a:lnTo>
                    <a:pt x="113" y="224"/>
                  </a:lnTo>
                  <a:lnTo>
                    <a:pt x="112" y="219"/>
                  </a:lnTo>
                  <a:lnTo>
                    <a:pt x="112" y="218"/>
                  </a:lnTo>
                  <a:lnTo>
                    <a:pt x="111" y="215"/>
                  </a:lnTo>
                  <a:lnTo>
                    <a:pt x="110" y="212"/>
                  </a:lnTo>
                  <a:lnTo>
                    <a:pt x="107" y="209"/>
                  </a:lnTo>
                  <a:lnTo>
                    <a:pt x="100" y="208"/>
                  </a:lnTo>
                  <a:lnTo>
                    <a:pt x="96" y="210"/>
                  </a:lnTo>
                  <a:lnTo>
                    <a:pt x="93" y="208"/>
                  </a:lnTo>
                  <a:lnTo>
                    <a:pt x="90" y="206"/>
                  </a:lnTo>
                  <a:lnTo>
                    <a:pt x="88" y="204"/>
                  </a:lnTo>
                  <a:lnTo>
                    <a:pt x="85" y="202"/>
                  </a:lnTo>
                  <a:lnTo>
                    <a:pt x="77" y="207"/>
                  </a:lnTo>
                  <a:lnTo>
                    <a:pt x="74" y="208"/>
                  </a:lnTo>
                  <a:lnTo>
                    <a:pt x="72" y="206"/>
                  </a:lnTo>
                  <a:lnTo>
                    <a:pt x="66" y="205"/>
                  </a:lnTo>
                  <a:lnTo>
                    <a:pt x="62" y="205"/>
                  </a:lnTo>
                  <a:lnTo>
                    <a:pt x="56" y="202"/>
                  </a:lnTo>
                  <a:lnTo>
                    <a:pt x="53" y="20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67" name="Freeform 16"/>
            <p:cNvSpPr>
              <a:spLocks/>
            </p:cNvSpPr>
            <p:nvPr/>
          </p:nvSpPr>
          <p:spPr bwMode="auto">
            <a:xfrm>
              <a:off x="7351713" y="2482850"/>
              <a:ext cx="473075" cy="336550"/>
            </a:xfrm>
            <a:custGeom>
              <a:avLst/>
              <a:gdLst>
                <a:gd name="T0" fmla="*/ 2147483647 w 298"/>
                <a:gd name="T1" fmla="*/ 2147483647 h 212"/>
                <a:gd name="T2" fmla="*/ 2147483647 w 298"/>
                <a:gd name="T3" fmla="*/ 2147483647 h 212"/>
                <a:gd name="T4" fmla="*/ 0 w 298"/>
                <a:gd name="T5" fmla="*/ 2147483647 h 212"/>
                <a:gd name="T6" fmla="*/ 2147483647 w 298"/>
                <a:gd name="T7" fmla="*/ 2147483647 h 212"/>
                <a:gd name="T8" fmla="*/ 2147483647 w 298"/>
                <a:gd name="T9" fmla="*/ 2147483647 h 212"/>
                <a:gd name="T10" fmla="*/ 2147483647 w 298"/>
                <a:gd name="T11" fmla="*/ 2147483647 h 212"/>
                <a:gd name="T12" fmla="*/ 2147483647 w 298"/>
                <a:gd name="T13" fmla="*/ 2147483647 h 212"/>
                <a:gd name="T14" fmla="*/ 2147483647 w 298"/>
                <a:gd name="T15" fmla="*/ 2147483647 h 212"/>
                <a:gd name="T16" fmla="*/ 2147483647 w 298"/>
                <a:gd name="T17" fmla="*/ 2147483647 h 212"/>
                <a:gd name="T18" fmla="*/ 2147483647 w 298"/>
                <a:gd name="T19" fmla="*/ 2147483647 h 212"/>
                <a:gd name="T20" fmla="*/ 2147483647 w 298"/>
                <a:gd name="T21" fmla="*/ 2147483647 h 212"/>
                <a:gd name="T22" fmla="*/ 2147483647 w 298"/>
                <a:gd name="T23" fmla="*/ 2147483647 h 212"/>
                <a:gd name="T24" fmla="*/ 2147483647 w 298"/>
                <a:gd name="T25" fmla="*/ 2147483647 h 212"/>
                <a:gd name="T26" fmla="*/ 2147483647 w 298"/>
                <a:gd name="T27" fmla="*/ 2147483647 h 212"/>
                <a:gd name="T28" fmla="*/ 2147483647 w 298"/>
                <a:gd name="T29" fmla="*/ 2147483647 h 212"/>
                <a:gd name="T30" fmla="*/ 2147483647 w 298"/>
                <a:gd name="T31" fmla="*/ 2147483647 h 212"/>
                <a:gd name="T32" fmla="*/ 2147483647 w 298"/>
                <a:gd name="T33" fmla="*/ 2147483647 h 212"/>
                <a:gd name="T34" fmla="*/ 2147483647 w 298"/>
                <a:gd name="T35" fmla="*/ 2147483647 h 212"/>
                <a:gd name="T36" fmla="*/ 2147483647 w 298"/>
                <a:gd name="T37" fmla="*/ 2147483647 h 212"/>
                <a:gd name="T38" fmla="*/ 2147483647 w 298"/>
                <a:gd name="T39" fmla="*/ 2147483647 h 212"/>
                <a:gd name="T40" fmla="*/ 2147483647 w 298"/>
                <a:gd name="T41" fmla="*/ 2147483647 h 212"/>
                <a:gd name="T42" fmla="*/ 2147483647 w 298"/>
                <a:gd name="T43" fmla="*/ 0 h 212"/>
                <a:gd name="T44" fmla="*/ 2147483647 w 298"/>
                <a:gd name="T45" fmla="*/ 2147483647 h 212"/>
                <a:gd name="T46" fmla="*/ 2147483647 w 298"/>
                <a:gd name="T47" fmla="*/ 2147483647 h 212"/>
                <a:gd name="T48" fmla="*/ 2147483647 w 298"/>
                <a:gd name="T49" fmla="*/ 2147483647 h 212"/>
                <a:gd name="T50" fmla="*/ 2147483647 w 298"/>
                <a:gd name="T51" fmla="*/ 2147483647 h 212"/>
                <a:gd name="T52" fmla="*/ 2147483647 w 298"/>
                <a:gd name="T53" fmla="*/ 2147483647 h 212"/>
                <a:gd name="T54" fmla="*/ 2147483647 w 298"/>
                <a:gd name="T55" fmla="*/ 2147483647 h 212"/>
                <a:gd name="T56" fmla="*/ 2147483647 w 298"/>
                <a:gd name="T57" fmla="*/ 2147483647 h 212"/>
                <a:gd name="T58" fmla="*/ 2147483647 w 298"/>
                <a:gd name="T59" fmla="*/ 2147483647 h 212"/>
                <a:gd name="T60" fmla="*/ 2147483647 w 298"/>
                <a:gd name="T61" fmla="*/ 2147483647 h 212"/>
                <a:gd name="T62" fmla="*/ 2147483647 w 298"/>
                <a:gd name="T63" fmla="*/ 2147483647 h 212"/>
                <a:gd name="T64" fmla="*/ 2147483647 w 298"/>
                <a:gd name="T65" fmla="*/ 2147483647 h 212"/>
                <a:gd name="T66" fmla="*/ 2147483647 w 298"/>
                <a:gd name="T67" fmla="*/ 2147483647 h 212"/>
                <a:gd name="T68" fmla="*/ 2147483647 w 298"/>
                <a:gd name="T69" fmla="*/ 2147483647 h 212"/>
                <a:gd name="T70" fmla="*/ 2147483647 w 298"/>
                <a:gd name="T71" fmla="*/ 2147483647 h 212"/>
                <a:gd name="T72" fmla="*/ 2147483647 w 298"/>
                <a:gd name="T73" fmla="*/ 2147483647 h 212"/>
                <a:gd name="T74" fmla="*/ 2147483647 w 298"/>
                <a:gd name="T75" fmla="*/ 2147483647 h 212"/>
                <a:gd name="T76" fmla="*/ 2147483647 w 298"/>
                <a:gd name="T77" fmla="*/ 2147483647 h 212"/>
                <a:gd name="T78" fmla="*/ 2147483647 w 298"/>
                <a:gd name="T79" fmla="*/ 2147483647 h 212"/>
                <a:gd name="T80" fmla="*/ 2147483647 w 298"/>
                <a:gd name="T81" fmla="*/ 2147483647 h 212"/>
                <a:gd name="T82" fmla="*/ 2147483647 w 298"/>
                <a:gd name="T83" fmla="*/ 2147483647 h 212"/>
                <a:gd name="T84" fmla="*/ 2147483647 w 298"/>
                <a:gd name="T85" fmla="*/ 2147483647 h 212"/>
                <a:gd name="T86" fmla="*/ 2147483647 w 298"/>
                <a:gd name="T87" fmla="*/ 2147483647 h 212"/>
                <a:gd name="T88" fmla="*/ 2147483647 w 298"/>
                <a:gd name="T89" fmla="*/ 2147483647 h 212"/>
                <a:gd name="T90" fmla="*/ 2147483647 w 298"/>
                <a:gd name="T91" fmla="*/ 2147483647 h 212"/>
                <a:gd name="T92" fmla="*/ 2147483647 w 298"/>
                <a:gd name="T93" fmla="*/ 2147483647 h 212"/>
                <a:gd name="T94" fmla="*/ 2147483647 w 298"/>
                <a:gd name="T95" fmla="*/ 2147483647 h 212"/>
                <a:gd name="T96" fmla="*/ 2147483647 w 298"/>
                <a:gd name="T97" fmla="*/ 2147483647 h 212"/>
                <a:gd name="T98" fmla="*/ 2147483647 w 298"/>
                <a:gd name="T99" fmla="*/ 2147483647 h 212"/>
                <a:gd name="T100" fmla="*/ 2147483647 w 298"/>
                <a:gd name="T101" fmla="*/ 2147483647 h 212"/>
                <a:gd name="T102" fmla="*/ 2147483647 w 298"/>
                <a:gd name="T103" fmla="*/ 2147483647 h 212"/>
                <a:gd name="T104" fmla="*/ 2147483647 w 298"/>
                <a:gd name="T105" fmla="*/ 2147483647 h 212"/>
                <a:gd name="T106" fmla="*/ 2147483647 w 298"/>
                <a:gd name="T107" fmla="*/ 2147483647 h 212"/>
                <a:gd name="T108" fmla="*/ 2147483647 w 298"/>
                <a:gd name="T109" fmla="*/ 2147483647 h 212"/>
                <a:gd name="T110" fmla="*/ 2147483647 w 298"/>
                <a:gd name="T111" fmla="*/ 2147483647 h 212"/>
                <a:gd name="T112" fmla="*/ 2147483647 w 298"/>
                <a:gd name="T113" fmla="*/ 2147483647 h 2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8"/>
                <a:gd name="T172" fmla="*/ 0 h 212"/>
                <a:gd name="T173" fmla="*/ 298 w 298"/>
                <a:gd name="T174" fmla="*/ 212 h 2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8" h="212">
                  <a:moveTo>
                    <a:pt x="158" y="207"/>
                  </a:moveTo>
                  <a:lnTo>
                    <a:pt x="140" y="209"/>
                  </a:lnTo>
                  <a:lnTo>
                    <a:pt x="94" y="210"/>
                  </a:lnTo>
                  <a:lnTo>
                    <a:pt x="54" y="209"/>
                  </a:lnTo>
                  <a:lnTo>
                    <a:pt x="51" y="209"/>
                  </a:lnTo>
                  <a:lnTo>
                    <a:pt x="0" y="209"/>
                  </a:lnTo>
                  <a:lnTo>
                    <a:pt x="28" y="126"/>
                  </a:lnTo>
                  <a:lnTo>
                    <a:pt x="30" y="118"/>
                  </a:lnTo>
                  <a:lnTo>
                    <a:pt x="44" y="76"/>
                  </a:lnTo>
                  <a:lnTo>
                    <a:pt x="43" y="71"/>
                  </a:lnTo>
                  <a:lnTo>
                    <a:pt x="41" y="68"/>
                  </a:lnTo>
                  <a:lnTo>
                    <a:pt x="41" y="64"/>
                  </a:lnTo>
                  <a:lnTo>
                    <a:pt x="48" y="55"/>
                  </a:lnTo>
                  <a:lnTo>
                    <a:pt x="50" y="50"/>
                  </a:lnTo>
                  <a:lnTo>
                    <a:pt x="60" y="48"/>
                  </a:lnTo>
                  <a:lnTo>
                    <a:pt x="64" y="48"/>
                  </a:lnTo>
                  <a:lnTo>
                    <a:pt x="67" y="51"/>
                  </a:lnTo>
                  <a:lnTo>
                    <a:pt x="70" y="50"/>
                  </a:lnTo>
                  <a:lnTo>
                    <a:pt x="76" y="46"/>
                  </a:lnTo>
                  <a:lnTo>
                    <a:pt x="79" y="46"/>
                  </a:lnTo>
                  <a:lnTo>
                    <a:pt x="82" y="42"/>
                  </a:lnTo>
                  <a:lnTo>
                    <a:pt x="82" y="38"/>
                  </a:lnTo>
                  <a:lnTo>
                    <a:pt x="81" y="33"/>
                  </a:lnTo>
                  <a:lnTo>
                    <a:pt x="77" y="34"/>
                  </a:lnTo>
                  <a:lnTo>
                    <a:pt x="74" y="34"/>
                  </a:lnTo>
                  <a:lnTo>
                    <a:pt x="71" y="32"/>
                  </a:lnTo>
                  <a:lnTo>
                    <a:pt x="73" y="28"/>
                  </a:lnTo>
                  <a:lnTo>
                    <a:pt x="72" y="23"/>
                  </a:lnTo>
                  <a:lnTo>
                    <a:pt x="68" y="20"/>
                  </a:lnTo>
                  <a:lnTo>
                    <a:pt x="65" y="20"/>
                  </a:lnTo>
                  <a:lnTo>
                    <a:pt x="62" y="19"/>
                  </a:lnTo>
                  <a:lnTo>
                    <a:pt x="59" y="20"/>
                  </a:lnTo>
                  <a:lnTo>
                    <a:pt x="55" y="19"/>
                  </a:lnTo>
                  <a:lnTo>
                    <a:pt x="52" y="16"/>
                  </a:lnTo>
                  <a:lnTo>
                    <a:pt x="49" y="17"/>
                  </a:lnTo>
                  <a:lnTo>
                    <a:pt x="48" y="17"/>
                  </a:lnTo>
                  <a:lnTo>
                    <a:pt x="45" y="17"/>
                  </a:lnTo>
                  <a:lnTo>
                    <a:pt x="43" y="15"/>
                  </a:lnTo>
                  <a:lnTo>
                    <a:pt x="36" y="14"/>
                  </a:lnTo>
                  <a:lnTo>
                    <a:pt x="33" y="11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156" y="1"/>
                  </a:lnTo>
                  <a:lnTo>
                    <a:pt x="167" y="2"/>
                  </a:lnTo>
                  <a:lnTo>
                    <a:pt x="166" y="5"/>
                  </a:lnTo>
                  <a:lnTo>
                    <a:pt x="165" y="10"/>
                  </a:lnTo>
                  <a:lnTo>
                    <a:pt x="168" y="11"/>
                  </a:lnTo>
                  <a:lnTo>
                    <a:pt x="170" y="13"/>
                  </a:lnTo>
                  <a:lnTo>
                    <a:pt x="174" y="16"/>
                  </a:lnTo>
                  <a:lnTo>
                    <a:pt x="173" y="21"/>
                  </a:lnTo>
                  <a:lnTo>
                    <a:pt x="172" y="26"/>
                  </a:lnTo>
                  <a:lnTo>
                    <a:pt x="169" y="29"/>
                  </a:lnTo>
                  <a:lnTo>
                    <a:pt x="164" y="28"/>
                  </a:lnTo>
                  <a:lnTo>
                    <a:pt x="163" y="33"/>
                  </a:lnTo>
                  <a:lnTo>
                    <a:pt x="164" y="35"/>
                  </a:lnTo>
                  <a:lnTo>
                    <a:pt x="163" y="38"/>
                  </a:lnTo>
                  <a:lnTo>
                    <a:pt x="160" y="41"/>
                  </a:lnTo>
                  <a:lnTo>
                    <a:pt x="157" y="42"/>
                  </a:lnTo>
                  <a:lnTo>
                    <a:pt x="156" y="46"/>
                  </a:lnTo>
                  <a:lnTo>
                    <a:pt x="158" y="50"/>
                  </a:lnTo>
                  <a:lnTo>
                    <a:pt x="155" y="51"/>
                  </a:lnTo>
                  <a:lnTo>
                    <a:pt x="152" y="50"/>
                  </a:lnTo>
                  <a:lnTo>
                    <a:pt x="148" y="51"/>
                  </a:lnTo>
                  <a:lnTo>
                    <a:pt x="150" y="55"/>
                  </a:lnTo>
                  <a:lnTo>
                    <a:pt x="149" y="59"/>
                  </a:lnTo>
                  <a:lnTo>
                    <a:pt x="150" y="63"/>
                  </a:lnTo>
                  <a:lnTo>
                    <a:pt x="151" y="67"/>
                  </a:lnTo>
                  <a:lnTo>
                    <a:pt x="151" y="71"/>
                  </a:lnTo>
                  <a:lnTo>
                    <a:pt x="151" y="77"/>
                  </a:lnTo>
                  <a:lnTo>
                    <a:pt x="151" y="81"/>
                  </a:lnTo>
                  <a:lnTo>
                    <a:pt x="151" y="86"/>
                  </a:lnTo>
                  <a:lnTo>
                    <a:pt x="150" y="89"/>
                  </a:lnTo>
                  <a:lnTo>
                    <a:pt x="152" y="94"/>
                  </a:lnTo>
                  <a:lnTo>
                    <a:pt x="155" y="97"/>
                  </a:lnTo>
                  <a:lnTo>
                    <a:pt x="158" y="100"/>
                  </a:lnTo>
                  <a:lnTo>
                    <a:pt x="161" y="103"/>
                  </a:lnTo>
                  <a:lnTo>
                    <a:pt x="165" y="104"/>
                  </a:lnTo>
                  <a:lnTo>
                    <a:pt x="168" y="106"/>
                  </a:lnTo>
                  <a:lnTo>
                    <a:pt x="172" y="108"/>
                  </a:lnTo>
                  <a:lnTo>
                    <a:pt x="176" y="108"/>
                  </a:lnTo>
                  <a:lnTo>
                    <a:pt x="179" y="109"/>
                  </a:lnTo>
                  <a:lnTo>
                    <a:pt x="183" y="112"/>
                  </a:lnTo>
                  <a:lnTo>
                    <a:pt x="186" y="114"/>
                  </a:lnTo>
                  <a:lnTo>
                    <a:pt x="193" y="115"/>
                  </a:lnTo>
                  <a:lnTo>
                    <a:pt x="203" y="120"/>
                  </a:lnTo>
                  <a:lnTo>
                    <a:pt x="213" y="122"/>
                  </a:lnTo>
                  <a:lnTo>
                    <a:pt x="215" y="122"/>
                  </a:lnTo>
                  <a:lnTo>
                    <a:pt x="221" y="127"/>
                  </a:lnTo>
                  <a:lnTo>
                    <a:pt x="225" y="127"/>
                  </a:lnTo>
                  <a:lnTo>
                    <a:pt x="229" y="127"/>
                  </a:lnTo>
                  <a:lnTo>
                    <a:pt x="235" y="130"/>
                  </a:lnTo>
                  <a:lnTo>
                    <a:pt x="239" y="130"/>
                  </a:lnTo>
                  <a:lnTo>
                    <a:pt x="242" y="127"/>
                  </a:lnTo>
                  <a:lnTo>
                    <a:pt x="244" y="131"/>
                  </a:lnTo>
                  <a:lnTo>
                    <a:pt x="246" y="129"/>
                  </a:lnTo>
                  <a:lnTo>
                    <a:pt x="252" y="133"/>
                  </a:lnTo>
                  <a:lnTo>
                    <a:pt x="256" y="134"/>
                  </a:lnTo>
                  <a:lnTo>
                    <a:pt x="258" y="136"/>
                  </a:lnTo>
                  <a:lnTo>
                    <a:pt x="260" y="141"/>
                  </a:lnTo>
                  <a:lnTo>
                    <a:pt x="270" y="154"/>
                  </a:lnTo>
                  <a:lnTo>
                    <a:pt x="277" y="161"/>
                  </a:lnTo>
                  <a:lnTo>
                    <a:pt x="279" y="165"/>
                  </a:lnTo>
                  <a:lnTo>
                    <a:pt x="283" y="167"/>
                  </a:lnTo>
                  <a:lnTo>
                    <a:pt x="287" y="170"/>
                  </a:lnTo>
                  <a:lnTo>
                    <a:pt x="293" y="175"/>
                  </a:lnTo>
                  <a:lnTo>
                    <a:pt x="297" y="191"/>
                  </a:lnTo>
                  <a:lnTo>
                    <a:pt x="287" y="211"/>
                  </a:lnTo>
                  <a:lnTo>
                    <a:pt x="281" y="211"/>
                  </a:lnTo>
                  <a:lnTo>
                    <a:pt x="185" y="210"/>
                  </a:lnTo>
                  <a:lnTo>
                    <a:pt x="169" y="211"/>
                  </a:lnTo>
                  <a:lnTo>
                    <a:pt x="158" y="207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68" name="Freeform 17"/>
            <p:cNvSpPr>
              <a:spLocks/>
            </p:cNvSpPr>
            <p:nvPr/>
          </p:nvSpPr>
          <p:spPr bwMode="auto">
            <a:xfrm>
              <a:off x="4783138" y="2803474"/>
              <a:ext cx="466725" cy="396820"/>
            </a:xfrm>
            <a:custGeom>
              <a:avLst/>
              <a:gdLst>
                <a:gd name="T0" fmla="*/ 0 w 294"/>
                <a:gd name="T1" fmla="*/ 235 h 250"/>
                <a:gd name="T2" fmla="*/ 1 w 294"/>
                <a:gd name="T3" fmla="*/ 196 h 250"/>
                <a:gd name="T4" fmla="*/ 1 w 294"/>
                <a:gd name="T5" fmla="*/ 172 h 250"/>
                <a:gd name="T6" fmla="*/ 2 w 294"/>
                <a:gd name="T7" fmla="*/ 156 h 250"/>
                <a:gd name="T8" fmla="*/ 3 w 294"/>
                <a:gd name="T9" fmla="*/ 109 h 250"/>
                <a:gd name="T10" fmla="*/ 4 w 294"/>
                <a:gd name="T11" fmla="*/ 81 h 250"/>
                <a:gd name="T12" fmla="*/ 4 w 294"/>
                <a:gd name="T13" fmla="*/ 57 h 250"/>
                <a:gd name="T14" fmla="*/ 6 w 294"/>
                <a:gd name="T15" fmla="*/ 0 h 250"/>
                <a:gd name="T16" fmla="*/ 59 w 294"/>
                <a:gd name="T17" fmla="*/ 1 h 250"/>
                <a:gd name="T18" fmla="*/ 69 w 294"/>
                <a:gd name="T19" fmla="*/ 1 h 250"/>
                <a:gd name="T20" fmla="*/ 99 w 294"/>
                <a:gd name="T21" fmla="*/ 3 h 250"/>
                <a:gd name="T22" fmla="*/ 132 w 294"/>
                <a:gd name="T23" fmla="*/ 4 h 250"/>
                <a:gd name="T24" fmla="*/ 151 w 294"/>
                <a:gd name="T25" fmla="*/ 4 h 250"/>
                <a:gd name="T26" fmla="*/ 195 w 294"/>
                <a:gd name="T27" fmla="*/ 7 h 250"/>
                <a:gd name="T28" fmla="*/ 206 w 294"/>
                <a:gd name="T29" fmla="*/ 7 h 250"/>
                <a:gd name="T30" fmla="*/ 212 w 294"/>
                <a:gd name="T31" fmla="*/ 7 h 250"/>
                <a:gd name="T32" fmla="*/ 243 w 294"/>
                <a:gd name="T33" fmla="*/ 8 h 250"/>
                <a:gd name="T34" fmla="*/ 293 w 294"/>
                <a:gd name="T35" fmla="*/ 10 h 250"/>
                <a:gd name="T36" fmla="*/ 291 w 294"/>
                <a:gd name="T37" fmla="*/ 77 h 250"/>
                <a:gd name="T38" fmla="*/ 291 w 294"/>
                <a:gd name="T39" fmla="*/ 90 h 250"/>
                <a:gd name="T40" fmla="*/ 289 w 294"/>
                <a:gd name="T41" fmla="*/ 148 h 250"/>
                <a:gd name="T42" fmla="*/ 289 w 294"/>
                <a:gd name="T43" fmla="*/ 167 h 250"/>
                <a:gd name="T44" fmla="*/ 288 w 294"/>
                <a:gd name="T45" fmla="*/ 204 h 250"/>
                <a:gd name="T46" fmla="*/ 288 w 294"/>
                <a:gd name="T47" fmla="*/ 249 h 250"/>
                <a:gd name="T48" fmla="*/ 238 w 294"/>
                <a:gd name="T49" fmla="*/ 247 h 250"/>
                <a:gd name="T50" fmla="*/ 216 w 294"/>
                <a:gd name="T51" fmla="*/ 246 h 250"/>
                <a:gd name="T52" fmla="*/ 190 w 294"/>
                <a:gd name="T53" fmla="*/ 244 h 250"/>
                <a:gd name="T54" fmla="*/ 163 w 294"/>
                <a:gd name="T55" fmla="*/ 242 h 250"/>
                <a:gd name="T56" fmla="*/ 141 w 294"/>
                <a:gd name="T57" fmla="*/ 241 h 250"/>
                <a:gd name="T58" fmla="*/ 108 w 294"/>
                <a:gd name="T59" fmla="*/ 240 h 250"/>
                <a:gd name="T60" fmla="*/ 96 w 294"/>
                <a:gd name="T61" fmla="*/ 239 h 250"/>
                <a:gd name="T62" fmla="*/ 70 w 294"/>
                <a:gd name="T63" fmla="*/ 238 h 250"/>
                <a:gd name="T64" fmla="*/ 51 w 294"/>
                <a:gd name="T65" fmla="*/ 237 h 250"/>
                <a:gd name="T66" fmla="*/ 0 w 294"/>
                <a:gd name="T67" fmla="*/ 235 h 25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94" h="250">
                  <a:moveTo>
                    <a:pt x="0" y="235"/>
                  </a:moveTo>
                  <a:lnTo>
                    <a:pt x="1" y="196"/>
                  </a:lnTo>
                  <a:lnTo>
                    <a:pt x="1" y="172"/>
                  </a:lnTo>
                  <a:lnTo>
                    <a:pt x="2" y="156"/>
                  </a:lnTo>
                  <a:lnTo>
                    <a:pt x="3" y="109"/>
                  </a:lnTo>
                  <a:lnTo>
                    <a:pt x="4" y="81"/>
                  </a:lnTo>
                  <a:lnTo>
                    <a:pt x="4" y="57"/>
                  </a:lnTo>
                  <a:lnTo>
                    <a:pt x="6" y="0"/>
                  </a:lnTo>
                  <a:lnTo>
                    <a:pt x="59" y="1"/>
                  </a:lnTo>
                  <a:lnTo>
                    <a:pt x="69" y="1"/>
                  </a:lnTo>
                  <a:lnTo>
                    <a:pt x="99" y="3"/>
                  </a:lnTo>
                  <a:lnTo>
                    <a:pt x="132" y="4"/>
                  </a:lnTo>
                  <a:lnTo>
                    <a:pt x="151" y="4"/>
                  </a:lnTo>
                  <a:lnTo>
                    <a:pt x="195" y="7"/>
                  </a:lnTo>
                  <a:lnTo>
                    <a:pt x="206" y="7"/>
                  </a:lnTo>
                  <a:lnTo>
                    <a:pt x="212" y="7"/>
                  </a:lnTo>
                  <a:lnTo>
                    <a:pt x="243" y="8"/>
                  </a:lnTo>
                  <a:lnTo>
                    <a:pt x="293" y="10"/>
                  </a:lnTo>
                  <a:lnTo>
                    <a:pt x="291" y="77"/>
                  </a:lnTo>
                  <a:lnTo>
                    <a:pt x="291" y="90"/>
                  </a:lnTo>
                  <a:lnTo>
                    <a:pt x="289" y="148"/>
                  </a:lnTo>
                  <a:lnTo>
                    <a:pt x="289" y="167"/>
                  </a:lnTo>
                  <a:lnTo>
                    <a:pt x="288" y="204"/>
                  </a:lnTo>
                  <a:lnTo>
                    <a:pt x="288" y="249"/>
                  </a:lnTo>
                  <a:lnTo>
                    <a:pt x="238" y="247"/>
                  </a:lnTo>
                  <a:lnTo>
                    <a:pt x="216" y="246"/>
                  </a:lnTo>
                  <a:lnTo>
                    <a:pt x="190" y="244"/>
                  </a:lnTo>
                  <a:lnTo>
                    <a:pt x="163" y="242"/>
                  </a:lnTo>
                  <a:lnTo>
                    <a:pt x="141" y="241"/>
                  </a:lnTo>
                  <a:lnTo>
                    <a:pt x="108" y="240"/>
                  </a:lnTo>
                  <a:lnTo>
                    <a:pt x="96" y="239"/>
                  </a:lnTo>
                  <a:lnTo>
                    <a:pt x="70" y="238"/>
                  </a:lnTo>
                  <a:lnTo>
                    <a:pt x="51" y="237"/>
                  </a:lnTo>
                  <a:lnTo>
                    <a:pt x="0" y="235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69" name="Freeform 18"/>
            <p:cNvSpPr>
              <a:spLocks/>
            </p:cNvSpPr>
            <p:nvPr/>
          </p:nvSpPr>
          <p:spPr bwMode="auto">
            <a:xfrm>
              <a:off x="4125913" y="3243263"/>
              <a:ext cx="533400" cy="398462"/>
            </a:xfrm>
            <a:custGeom>
              <a:avLst/>
              <a:gdLst>
                <a:gd name="T0" fmla="*/ 2147483647 w 336"/>
                <a:gd name="T1" fmla="*/ 2147483647 h 251"/>
                <a:gd name="T2" fmla="*/ 2147483647 w 336"/>
                <a:gd name="T3" fmla="*/ 2147483647 h 251"/>
                <a:gd name="T4" fmla="*/ 2147483647 w 336"/>
                <a:gd name="T5" fmla="*/ 2147483647 h 251"/>
                <a:gd name="T6" fmla="*/ 2147483647 w 336"/>
                <a:gd name="T7" fmla="*/ 2147483647 h 251"/>
                <a:gd name="T8" fmla="*/ 2147483647 w 336"/>
                <a:gd name="T9" fmla="*/ 2147483647 h 251"/>
                <a:gd name="T10" fmla="*/ 2147483647 w 336"/>
                <a:gd name="T11" fmla="*/ 2147483647 h 251"/>
                <a:gd name="T12" fmla="*/ 2147483647 w 336"/>
                <a:gd name="T13" fmla="*/ 2147483647 h 251"/>
                <a:gd name="T14" fmla="*/ 2147483647 w 336"/>
                <a:gd name="T15" fmla="*/ 2147483647 h 251"/>
                <a:gd name="T16" fmla="*/ 2147483647 w 336"/>
                <a:gd name="T17" fmla="*/ 2147483647 h 251"/>
                <a:gd name="T18" fmla="*/ 2147483647 w 336"/>
                <a:gd name="T19" fmla="*/ 2147483647 h 251"/>
                <a:gd name="T20" fmla="*/ 2147483647 w 336"/>
                <a:gd name="T21" fmla="*/ 2147483647 h 251"/>
                <a:gd name="T22" fmla="*/ 2147483647 w 336"/>
                <a:gd name="T23" fmla="*/ 2147483647 h 251"/>
                <a:gd name="T24" fmla="*/ 2147483647 w 336"/>
                <a:gd name="T25" fmla="*/ 2147483647 h 251"/>
                <a:gd name="T26" fmla="*/ 2147483647 w 336"/>
                <a:gd name="T27" fmla="*/ 2147483647 h 251"/>
                <a:gd name="T28" fmla="*/ 2147483647 w 336"/>
                <a:gd name="T29" fmla="*/ 2147483647 h 251"/>
                <a:gd name="T30" fmla="*/ 2147483647 w 336"/>
                <a:gd name="T31" fmla="*/ 2147483647 h 251"/>
                <a:gd name="T32" fmla="*/ 2147483647 w 336"/>
                <a:gd name="T33" fmla="*/ 2147483647 h 251"/>
                <a:gd name="T34" fmla="*/ 2147483647 w 336"/>
                <a:gd name="T35" fmla="*/ 2147483647 h 251"/>
                <a:gd name="T36" fmla="*/ 2147483647 w 336"/>
                <a:gd name="T37" fmla="*/ 2147483647 h 251"/>
                <a:gd name="T38" fmla="*/ 2147483647 w 336"/>
                <a:gd name="T39" fmla="*/ 2147483647 h 251"/>
                <a:gd name="T40" fmla="*/ 2147483647 w 336"/>
                <a:gd name="T41" fmla="*/ 2147483647 h 251"/>
                <a:gd name="T42" fmla="*/ 2147483647 w 336"/>
                <a:gd name="T43" fmla="*/ 2147483647 h 251"/>
                <a:gd name="T44" fmla="*/ 2147483647 w 336"/>
                <a:gd name="T45" fmla="*/ 2147483647 h 251"/>
                <a:gd name="T46" fmla="*/ 2147483647 w 336"/>
                <a:gd name="T47" fmla="*/ 2147483647 h 251"/>
                <a:gd name="T48" fmla="*/ 2147483647 w 336"/>
                <a:gd name="T49" fmla="*/ 2147483647 h 251"/>
                <a:gd name="T50" fmla="*/ 2147483647 w 336"/>
                <a:gd name="T51" fmla="*/ 2147483647 h 251"/>
                <a:gd name="T52" fmla="*/ 2147483647 w 336"/>
                <a:gd name="T53" fmla="*/ 2147483647 h 251"/>
                <a:gd name="T54" fmla="*/ 2147483647 w 336"/>
                <a:gd name="T55" fmla="*/ 2147483647 h 251"/>
                <a:gd name="T56" fmla="*/ 2147483647 w 336"/>
                <a:gd name="T57" fmla="*/ 2147483647 h 251"/>
                <a:gd name="T58" fmla="*/ 2147483647 w 336"/>
                <a:gd name="T59" fmla="*/ 2147483647 h 251"/>
                <a:gd name="T60" fmla="*/ 2147483647 w 336"/>
                <a:gd name="T61" fmla="*/ 2147483647 h 251"/>
                <a:gd name="T62" fmla="*/ 2147483647 w 336"/>
                <a:gd name="T63" fmla="*/ 2147483647 h 251"/>
                <a:gd name="T64" fmla="*/ 2147483647 w 336"/>
                <a:gd name="T65" fmla="*/ 2147483647 h 251"/>
                <a:gd name="T66" fmla="*/ 2147483647 w 336"/>
                <a:gd name="T67" fmla="*/ 2147483647 h 251"/>
                <a:gd name="T68" fmla="*/ 2147483647 w 336"/>
                <a:gd name="T69" fmla="*/ 2147483647 h 251"/>
                <a:gd name="T70" fmla="*/ 2147483647 w 336"/>
                <a:gd name="T71" fmla="*/ 2147483647 h 251"/>
                <a:gd name="T72" fmla="*/ 2147483647 w 336"/>
                <a:gd name="T73" fmla="*/ 2147483647 h 251"/>
                <a:gd name="T74" fmla="*/ 2147483647 w 336"/>
                <a:gd name="T75" fmla="*/ 2147483647 h 251"/>
                <a:gd name="T76" fmla="*/ 2147483647 w 336"/>
                <a:gd name="T77" fmla="*/ 2147483647 h 251"/>
                <a:gd name="T78" fmla="*/ 2147483647 w 336"/>
                <a:gd name="T79" fmla="*/ 2147483647 h 251"/>
                <a:gd name="T80" fmla="*/ 2147483647 w 336"/>
                <a:gd name="T81" fmla="*/ 2147483647 h 251"/>
                <a:gd name="T82" fmla="*/ 2147483647 w 336"/>
                <a:gd name="T83" fmla="*/ 2147483647 h 251"/>
                <a:gd name="T84" fmla="*/ 2147483647 w 336"/>
                <a:gd name="T85" fmla="*/ 2147483647 h 2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6"/>
                <a:gd name="T130" fmla="*/ 0 h 251"/>
                <a:gd name="T131" fmla="*/ 336 w 336"/>
                <a:gd name="T132" fmla="*/ 251 h 2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6" h="251">
                  <a:moveTo>
                    <a:pt x="317" y="248"/>
                  </a:moveTo>
                  <a:lnTo>
                    <a:pt x="271" y="250"/>
                  </a:lnTo>
                  <a:lnTo>
                    <a:pt x="258" y="250"/>
                  </a:lnTo>
                  <a:lnTo>
                    <a:pt x="204" y="250"/>
                  </a:lnTo>
                  <a:lnTo>
                    <a:pt x="183" y="250"/>
                  </a:lnTo>
                  <a:lnTo>
                    <a:pt x="150" y="249"/>
                  </a:lnTo>
                  <a:lnTo>
                    <a:pt x="133" y="249"/>
                  </a:lnTo>
                  <a:lnTo>
                    <a:pt x="107" y="248"/>
                  </a:lnTo>
                  <a:lnTo>
                    <a:pt x="74" y="248"/>
                  </a:lnTo>
                  <a:lnTo>
                    <a:pt x="45" y="248"/>
                  </a:lnTo>
                  <a:lnTo>
                    <a:pt x="22" y="248"/>
                  </a:lnTo>
                  <a:lnTo>
                    <a:pt x="7" y="171"/>
                  </a:lnTo>
                  <a:lnTo>
                    <a:pt x="6" y="169"/>
                  </a:lnTo>
                  <a:lnTo>
                    <a:pt x="0" y="130"/>
                  </a:lnTo>
                  <a:lnTo>
                    <a:pt x="1" y="123"/>
                  </a:lnTo>
                  <a:lnTo>
                    <a:pt x="9" y="95"/>
                  </a:lnTo>
                  <a:lnTo>
                    <a:pt x="19" y="64"/>
                  </a:lnTo>
                  <a:lnTo>
                    <a:pt x="27" y="36"/>
                  </a:lnTo>
                  <a:lnTo>
                    <a:pt x="36" y="5"/>
                  </a:lnTo>
                  <a:lnTo>
                    <a:pt x="39" y="7"/>
                  </a:lnTo>
                  <a:lnTo>
                    <a:pt x="42" y="4"/>
                  </a:lnTo>
                  <a:lnTo>
                    <a:pt x="44" y="1"/>
                  </a:lnTo>
                  <a:lnTo>
                    <a:pt x="47" y="0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8" y="4"/>
                  </a:lnTo>
                  <a:lnTo>
                    <a:pt x="56" y="7"/>
                  </a:lnTo>
                  <a:lnTo>
                    <a:pt x="58" y="10"/>
                  </a:lnTo>
                  <a:lnTo>
                    <a:pt x="62" y="11"/>
                  </a:lnTo>
                  <a:lnTo>
                    <a:pt x="69" y="10"/>
                  </a:lnTo>
                  <a:lnTo>
                    <a:pt x="73" y="11"/>
                  </a:lnTo>
                  <a:lnTo>
                    <a:pt x="77" y="11"/>
                  </a:lnTo>
                  <a:lnTo>
                    <a:pt x="80" y="12"/>
                  </a:lnTo>
                  <a:lnTo>
                    <a:pt x="82" y="16"/>
                  </a:lnTo>
                  <a:lnTo>
                    <a:pt x="83" y="15"/>
                  </a:lnTo>
                  <a:lnTo>
                    <a:pt x="88" y="19"/>
                  </a:lnTo>
                  <a:lnTo>
                    <a:pt x="92" y="23"/>
                  </a:lnTo>
                  <a:lnTo>
                    <a:pt x="92" y="27"/>
                  </a:lnTo>
                  <a:lnTo>
                    <a:pt x="95" y="26"/>
                  </a:lnTo>
                  <a:lnTo>
                    <a:pt x="97" y="24"/>
                  </a:lnTo>
                  <a:lnTo>
                    <a:pt x="101" y="26"/>
                  </a:lnTo>
                  <a:lnTo>
                    <a:pt x="102" y="31"/>
                  </a:lnTo>
                  <a:lnTo>
                    <a:pt x="104" y="27"/>
                  </a:lnTo>
                  <a:lnTo>
                    <a:pt x="108" y="28"/>
                  </a:lnTo>
                  <a:lnTo>
                    <a:pt x="111" y="31"/>
                  </a:lnTo>
                  <a:lnTo>
                    <a:pt x="114" y="31"/>
                  </a:lnTo>
                  <a:lnTo>
                    <a:pt x="117" y="34"/>
                  </a:lnTo>
                  <a:lnTo>
                    <a:pt x="120" y="36"/>
                  </a:lnTo>
                  <a:lnTo>
                    <a:pt x="122" y="40"/>
                  </a:lnTo>
                  <a:lnTo>
                    <a:pt x="124" y="43"/>
                  </a:lnTo>
                  <a:lnTo>
                    <a:pt x="128" y="44"/>
                  </a:lnTo>
                  <a:lnTo>
                    <a:pt x="130" y="47"/>
                  </a:lnTo>
                  <a:lnTo>
                    <a:pt x="133" y="50"/>
                  </a:lnTo>
                  <a:lnTo>
                    <a:pt x="136" y="53"/>
                  </a:lnTo>
                  <a:lnTo>
                    <a:pt x="138" y="54"/>
                  </a:lnTo>
                  <a:lnTo>
                    <a:pt x="142" y="53"/>
                  </a:lnTo>
                  <a:lnTo>
                    <a:pt x="148" y="59"/>
                  </a:lnTo>
                  <a:lnTo>
                    <a:pt x="154" y="54"/>
                  </a:lnTo>
                  <a:lnTo>
                    <a:pt x="155" y="54"/>
                  </a:lnTo>
                  <a:lnTo>
                    <a:pt x="158" y="56"/>
                  </a:lnTo>
                  <a:lnTo>
                    <a:pt x="160" y="64"/>
                  </a:lnTo>
                  <a:lnTo>
                    <a:pt x="162" y="61"/>
                  </a:lnTo>
                  <a:lnTo>
                    <a:pt x="166" y="60"/>
                  </a:lnTo>
                  <a:lnTo>
                    <a:pt x="169" y="63"/>
                  </a:lnTo>
                  <a:lnTo>
                    <a:pt x="171" y="66"/>
                  </a:lnTo>
                  <a:lnTo>
                    <a:pt x="172" y="70"/>
                  </a:lnTo>
                  <a:lnTo>
                    <a:pt x="174" y="74"/>
                  </a:lnTo>
                  <a:lnTo>
                    <a:pt x="176" y="77"/>
                  </a:lnTo>
                  <a:lnTo>
                    <a:pt x="178" y="83"/>
                  </a:lnTo>
                  <a:lnTo>
                    <a:pt x="179" y="87"/>
                  </a:lnTo>
                  <a:lnTo>
                    <a:pt x="183" y="88"/>
                  </a:lnTo>
                  <a:lnTo>
                    <a:pt x="186" y="88"/>
                  </a:lnTo>
                  <a:lnTo>
                    <a:pt x="190" y="89"/>
                  </a:lnTo>
                  <a:lnTo>
                    <a:pt x="197" y="93"/>
                  </a:lnTo>
                  <a:lnTo>
                    <a:pt x="199" y="96"/>
                  </a:lnTo>
                  <a:lnTo>
                    <a:pt x="203" y="97"/>
                  </a:lnTo>
                  <a:lnTo>
                    <a:pt x="206" y="97"/>
                  </a:lnTo>
                  <a:lnTo>
                    <a:pt x="215" y="96"/>
                  </a:lnTo>
                  <a:lnTo>
                    <a:pt x="218" y="99"/>
                  </a:lnTo>
                  <a:lnTo>
                    <a:pt x="219" y="99"/>
                  </a:lnTo>
                  <a:lnTo>
                    <a:pt x="221" y="99"/>
                  </a:lnTo>
                  <a:lnTo>
                    <a:pt x="226" y="100"/>
                  </a:lnTo>
                  <a:lnTo>
                    <a:pt x="229" y="101"/>
                  </a:lnTo>
                  <a:lnTo>
                    <a:pt x="244" y="98"/>
                  </a:lnTo>
                  <a:lnTo>
                    <a:pt x="248" y="98"/>
                  </a:lnTo>
                  <a:lnTo>
                    <a:pt x="250" y="99"/>
                  </a:lnTo>
                  <a:lnTo>
                    <a:pt x="252" y="102"/>
                  </a:lnTo>
                  <a:lnTo>
                    <a:pt x="255" y="106"/>
                  </a:lnTo>
                  <a:lnTo>
                    <a:pt x="255" y="110"/>
                  </a:lnTo>
                  <a:lnTo>
                    <a:pt x="252" y="113"/>
                  </a:lnTo>
                  <a:lnTo>
                    <a:pt x="250" y="116"/>
                  </a:lnTo>
                  <a:lnTo>
                    <a:pt x="249" y="119"/>
                  </a:lnTo>
                  <a:lnTo>
                    <a:pt x="250" y="124"/>
                  </a:lnTo>
                  <a:lnTo>
                    <a:pt x="251" y="127"/>
                  </a:lnTo>
                  <a:lnTo>
                    <a:pt x="255" y="130"/>
                  </a:lnTo>
                  <a:lnTo>
                    <a:pt x="260" y="133"/>
                  </a:lnTo>
                  <a:lnTo>
                    <a:pt x="264" y="135"/>
                  </a:lnTo>
                  <a:lnTo>
                    <a:pt x="265" y="139"/>
                  </a:lnTo>
                  <a:lnTo>
                    <a:pt x="266" y="144"/>
                  </a:lnTo>
                  <a:lnTo>
                    <a:pt x="267" y="146"/>
                  </a:lnTo>
                  <a:lnTo>
                    <a:pt x="270" y="148"/>
                  </a:lnTo>
                  <a:lnTo>
                    <a:pt x="273" y="152"/>
                  </a:lnTo>
                  <a:lnTo>
                    <a:pt x="274" y="155"/>
                  </a:lnTo>
                  <a:lnTo>
                    <a:pt x="275" y="156"/>
                  </a:lnTo>
                  <a:lnTo>
                    <a:pt x="276" y="158"/>
                  </a:lnTo>
                  <a:lnTo>
                    <a:pt x="279" y="160"/>
                  </a:lnTo>
                  <a:lnTo>
                    <a:pt x="286" y="161"/>
                  </a:lnTo>
                  <a:lnTo>
                    <a:pt x="289" y="163"/>
                  </a:lnTo>
                  <a:lnTo>
                    <a:pt x="295" y="167"/>
                  </a:lnTo>
                  <a:lnTo>
                    <a:pt x="297" y="169"/>
                  </a:lnTo>
                  <a:lnTo>
                    <a:pt x="300" y="172"/>
                  </a:lnTo>
                  <a:lnTo>
                    <a:pt x="303" y="175"/>
                  </a:lnTo>
                  <a:lnTo>
                    <a:pt x="305" y="179"/>
                  </a:lnTo>
                  <a:lnTo>
                    <a:pt x="307" y="183"/>
                  </a:lnTo>
                  <a:lnTo>
                    <a:pt x="311" y="187"/>
                  </a:lnTo>
                  <a:lnTo>
                    <a:pt x="317" y="193"/>
                  </a:lnTo>
                  <a:lnTo>
                    <a:pt x="320" y="196"/>
                  </a:lnTo>
                  <a:lnTo>
                    <a:pt x="322" y="199"/>
                  </a:lnTo>
                  <a:lnTo>
                    <a:pt x="322" y="200"/>
                  </a:lnTo>
                  <a:lnTo>
                    <a:pt x="321" y="206"/>
                  </a:lnTo>
                  <a:lnTo>
                    <a:pt x="320" y="214"/>
                  </a:lnTo>
                  <a:lnTo>
                    <a:pt x="322" y="218"/>
                  </a:lnTo>
                  <a:lnTo>
                    <a:pt x="324" y="219"/>
                  </a:lnTo>
                  <a:lnTo>
                    <a:pt x="326" y="220"/>
                  </a:lnTo>
                  <a:lnTo>
                    <a:pt x="328" y="224"/>
                  </a:lnTo>
                  <a:lnTo>
                    <a:pt x="328" y="228"/>
                  </a:lnTo>
                  <a:lnTo>
                    <a:pt x="328" y="232"/>
                  </a:lnTo>
                  <a:lnTo>
                    <a:pt x="331" y="235"/>
                  </a:lnTo>
                  <a:lnTo>
                    <a:pt x="335" y="241"/>
                  </a:lnTo>
                  <a:lnTo>
                    <a:pt x="335" y="248"/>
                  </a:lnTo>
                  <a:lnTo>
                    <a:pt x="317" y="248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70" name="Freeform 19"/>
            <p:cNvSpPr>
              <a:spLocks/>
            </p:cNvSpPr>
            <p:nvPr/>
          </p:nvSpPr>
          <p:spPr bwMode="auto">
            <a:xfrm>
              <a:off x="2133600" y="3014515"/>
              <a:ext cx="501650" cy="431690"/>
            </a:xfrm>
            <a:custGeom>
              <a:avLst/>
              <a:gdLst>
                <a:gd name="T0" fmla="*/ 2147483647 w 316"/>
                <a:gd name="T1" fmla="*/ 2147483647 h 272"/>
                <a:gd name="T2" fmla="*/ 2147483647 w 316"/>
                <a:gd name="T3" fmla="*/ 2147483647 h 272"/>
                <a:gd name="T4" fmla="*/ 2147483647 w 316"/>
                <a:gd name="T5" fmla="*/ 2147483647 h 272"/>
                <a:gd name="T6" fmla="*/ 2147483647 w 316"/>
                <a:gd name="T7" fmla="*/ 2147483647 h 272"/>
                <a:gd name="T8" fmla="*/ 2147483647 w 316"/>
                <a:gd name="T9" fmla="*/ 2147483647 h 272"/>
                <a:gd name="T10" fmla="*/ 2147483647 w 316"/>
                <a:gd name="T11" fmla="*/ 2147483647 h 272"/>
                <a:gd name="T12" fmla="*/ 2147483647 w 316"/>
                <a:gd name="T13" fmla="*/ 2147483647 h 272"/>
                <a:gd name="T14" fmla="*/ 2147483647 w 316"/>
                <a:gd name="T15" fmla="*/ 2147483647 h 272"/>
                <a:gd name="T16" fmla="*/ 2147483647 w 316"/>
                <a:gd name="T17" fmla="*/ 2147483647 h 272"/>
                <a:gd name="T18" fmla="*/ 2147483647 w 316"/>
                <a:gd name="T19" fmla="*/ 2147483647 h 272"/>
                <a:gd name="T20" fmla="*/ 2147483647 w 316"/>
                <a:gd name="T21" fmla="*/ 2147483647 h 272"/>
                <a:gd name="T22" fmla="*/ 2147483647 w 316"/>
                <a:gd name="T23" fmla="*/ 2147483647 h 272"/>
                <a:gd name="T24" fmla="*/ 2147483647 w 316"/>
                <a:gd name="T25" fmla="*/ 2147483647 h 272"/>
                <a:gd name="T26" fmla="*/ 2147483647 w 316"/>
                <a:gd name="T27" fmla="*/ 2147483647 h 272"/>
                <a:gd name="T28" fmla="*/ 2147483647 w 316"/>
                <a:gd name="T29" fmla="*/ 2147483647 h 272"/>
                <a:gd name="T30" fmla="*/ 2147483647 w 316"/>
                <a:gd name="T31" fmla="*/ 2147483647 h 272"/>
                <a:gd name="T32" fmla="*/ 2147483647 w 316"/>
                <a:gd name="T33" fmla="*/ 2147483647 h 272"/>
                <a:gd name="T34" fmla="*/ 2147483647 w 316"/>
                <a:gd name="T35" fmla="*/ 2147483647 h 272"/>
                <a:gd name="T36" fmla="*/ 2147483647 w 316"/>
                <a:gd name="T37" fmla="*/ 2147483647 h 272"/>
                <a:gd name="T38" fmla="*/ 2147483647 w 316"/>
                <a:gd name="T39" fmla="*/ 2147483647 h 272"/>
                <a:gd name="T40" fmla="*/ 2147483647 w 316"/>
                <a:gd name="T41" fmla="*/ 2147483647 h 272"/>
                <a:gd name="T42" fmla="*/ 2147483647 w 316"/>
                <a:gd name="T43" fmla="*/ 2147483647 h 272"/>
                <a:gd name="T44" fmla="*/ 2147483647 w 316"/>
                <a:gd name="T45" fmla="*/ 2147483647 h 272"/>
                <a:gd name="T46" fmla="*/ 2147483647 w 316"/>
                <a:gd name="T47" fmla="*/ 2147483647 h 272"/>
                <a:gd name="T48" fmla="*/ 2147483647 w 316"/>
                <a:gd name="T49" fmla="*/ 2147483647 h 272"/>
                <a:gd name="T50" fmla="*/ 2147483647 w 316"/>
                <a:gd name="T51" fmla="*/ 2147483647 h 272"/>
                <a:gd name="T52" fmla="*/ 2147483647 w 316"/>
                <a:gd name="T53" fmla="*/ 2147483647 h 272"/>
                <a:gd name="T54" fmla="*/ 2147483647 w 316"/>
                <a:gd name="T55" fmla="*/ 2147483647 h 272"/>
                <a:gd name="T56" fmla="*/ 2147483647 w 316"/>
                <a:gd name="T57" fmla="*/ 2147483647 h 272"/>
                <a:gd name="T58" fmla="*/ 2147483647 w 316"/>
                <a:gd name="T59" fmla="*/ 2147483647 h 272"/>
                <a:gd name="T60" fmla="*/ 2147483647 w 316"/>
                <a:gd name="T61" fmla="*/ 2147483647 h 272"/>
                <a:gd name="T62" fmla="*/ 2147483647 w 316"/>
                <a:gd name="T63" fmla="*/ 2147483647 h 272"/>
                <a:gd name="T64" fmla="*/ 2147483647 w 316"/>
                <a:gd name="T65" fmla="*/ 2147483647 h 272"/>
                <a:gd name="T66" fmla="*/ 2147483647 w 316"/>
                <a:gd name="T67" fmla="*/ 2147483647 h 272"/>
                <a:gd name="T68" fmla="*/ 2147483647 w 316"/>
                <a:gd name="T69" fmla="*/ 2147483647 h 272"/>
                <a:gd name="T70" fmla="*/ 2147483647 w 316"/>
                <a:gd name="T71" fmla="*/ 2147483647 h 272"/>
                <a:gd name="T72" fmla="*/ 2147483647 w 316"/>
                <a:gd name="T73" fmla="*/ 2147483647 h 272"/>
                <a:gd name="T74" fmla="*/ 2147483647 w 316"/>
                <a:gd name="T75" fmla="*/ 2147483647 h 272"/>
                <a:gd name="T76" fmla="*/ 2147483647 w 316"/>
                <a:gd name="T77" fmla="*/ 2147483647 h 272"/>
                <a:gd name="T78" fmla="*/ 2147483647 w 316"/>
                <a:gd name="T79" fmla="*/ 2147483647 h 272"/>
                <a:gd name="T80" fmla="*/ 2147483647 w 316"/>
                <a:gd name="T81" fmla="*/ 2147483647 h 272"/>
                <a:gd name="T82" fmla="*/ 2147483647 w 316"/>
                <a:gd name="T83" fmla="*/ 2147483647 h 272"/>
                <a:gd name="T84" fmla="*/ 2147483647 w 316"/>
                <a:gd name="T85" fmla="*/ 2147483647 h 272"/>
                <a:gd name="T86" fmla="*/ 2147483647 w 316"/>
                <a:gd name="T87" fmla="*/ 2147483647 h 272"/>
                <a:gd name="T88" fmla="*/ 2147483647 w 316"/>
                <a:gd name="T89" fmla="*/ 2147483647 h 272"/>
                <a:gd name="T90" fmla="*/ 2147483647 w 316"/>
                <a:gd name="T91" fmla="*/ 2147483647 h 272"/>
                <a:gd name="T92" fmla="*/ 2147483647 w 316"/>
                <a:gd name="T93" fmla="*/ 2147483647 h 272"/>
                <a:gd name="T94" fmla="*/ 2147483647 w 316"/>
                <a:gd name="T95" fmla="*/ 2147483647 h 272"/>
                <a:gd name="T96" fmla="*/ 2147483647 w 316"/>
                <a:gd name="T97" fmla="*/ 2147483647 h 272"/>
                <a:gd name="T98" fmla="*/ 2147483647 w 316"/>
                <a:gd name="T99" fmla="*/ 2147483647 h 272"/>
                <a:gd name="T100" fmla="*/ 2147483647 w 316"/>
                <a:gd name="T101" fmla="*/ 2147483647 h 272"/>
                <a:gd name="T102" fmla="*/ 2147483647 w 316"/>
                <a:gd name="T103" fmla="*/ 2147483647 h 272"/>
                <a:gd name="T104" fmla="*/ 2147483647 w 316"/>
                <a:gd name="T105" fmla="*/ 2147483647 h 272"/>
                <a:gd name="T106" fmla="*/ 2147483647 w 316"/>
                <a:gd name="T107" fmla="*/ 2147483647 h 272"/>
                <a:gd name="T108" fmla="*/ 2147483647 w 316"/>
                <a:gd name="T109" fmla="*/ 2147483647 h 272"/>
                <a:gd name="T110" fmla="*/ 2147483647 w 316"/>
                <a:gd name="T111" fmla="*/ 2147483647 h 272"/>
                <a:gd name="T112" fmla="*/ 2147483647 w 316"/>
                <a:gd name="T113" fmla="*/ 2147483647 h 272"/>
                <a:gd name="T114" fmla="*/ 2147483647 w 316"/>
                <a:gd name="T115" fmla="*/ 2147483647 h 27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6"/>
                <a:gd name="T175" fmla="*/ 0 h 272"/>
                <a:gd name="T176" fmla="*/ 316 w 316"/>
                <a:gd name="T177" fmla="*/ 272 h 27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6" h="272">
                  <a:moveTo>
                    <a:pt x="311" y="174"/>
                  </a:moveTo>
                  <a:lnTo>
                    <a:pt x="310" y="176"/>
                  </a:lnTo>
                  <a:lnTo>
                    <a:pt x="307" y="175"/>
                  </a:lnTo>
                  <a:lnTo>
                    <a:pt x="303" y="177"/>
                  </a:lnTo>
                  <a:lnTo>
                    <a:pt x="300" y="179"/>
                  </a:lnTo>
                  <a:lnTo>
                    <a:pt x="293" y="179"/>
                  </a:lnTo>
                  <a:lnTo>
                    <a:pt x="289" y="179"/>
                  </a:lnTo>
                  <a:lnTo>
                    <a:pt x="286" y="178"/>
                  </a:lnTo>
                  <a:lnTo>
                    <a:pt x="284" y="182"/>
                  </a:lnTo>
                  <a:lnTo>
                    <a:pt x="282" y="185"/>
                  </a:lnTo>
                  <a:lnTo>
                    <a:pt x="279" y="186"/>
                  </a:lnTo>
                  <a:lnTo>
                    <a:pt x="275" y="186"/>
                  </a:lnTo>
                  <a:lnTo>
                    <a:pt x="272" y="185"/>
                  </a:lnTo>
                  <a:lnTo>
                    <a:pt x="269" y="185"/>
                  </a:lnTo>
                  <a:lnTo>
                    <a:pt x="265" y="184"/>
                  </a:lnTo>
                  <a:lnTo>
                    <a:pt x="264" y="184"/>
                  </a:lnTo>
                  <a:lnTo>
                    <a:pt x="263" y="185"/>
                  </a:lnTo>
                  <a:lnTo>
                    <a:pt x="261" y="183"/>
                  </a:lnTo>
                  <a:lnTo>
                    <a:pt x="257" y="182"/>
                  </a:lnTo>
                  <a:lnTo>
                    <a:pt x="253" y="185"/>
                  </a:lnTo>
                  <a:lnTo>
                    <a:pt x="206" y="210"/>
                  </a:lnTo>
                  <a:lnTo>
                    <a:pt x="197" y="214"/>
                  </a:lnTo>
                  <a:lnTo>
                    <a:pt x="185" y="220"/>
                  </a:lnTo>
                  <a:lnTo>
                    <a:pt x="164" y="233"/>
                  </a:lnTo>
                  <a:lnTo>
                    <a:pt x="168" y="235"/>
                  </a:lnTo>
                  <a:lnTo>
                    <a:pt x="165" y="237"/>
                  </a:lnTo>
                  <a:lnTo>
                    <a:pt x="158" y="236"/>
                  </a:lnTo>
                  <a:lnTo>
                    <a:pt x="155" y="234"/>
                  </a:lnTo>
                  <a:lnTo>
                    <a:pt x="152" y="231"/>
                  </a:lnTo>
                  <a:lnTo>
                    <a:pt x="148" y="231"/>
                  </a:lnTo>
                  <a:lnTo>
                    <a:pt x="145" y="233"/>
                  </a:lnTo>
                  <a:lnTo>
                    <a:pt x="143" y="236"/>
                  </a:lnTo>
                  <a:lnTo>
                    <a:pt x="144" y="240"/>
                  </a:lnTo>
                  <a:lnTo>
                    <a:pt x="142" y="243"/>
                  </a:lnTo>
                  <a:lnTo>
                    <a:pt x="138" y="244"/>
                  </a:lnTo>
                  <a:lnTo>
                    <a:pt x="134" y="243"/>
                  </a:lnTo>
                  <a:lnTo>
                    <a:pt x="133" y="240"/>
                  </a:lnTo>
                  <a:lnTo>
                    <a:pt x="128" y="247"/>
                  </a:lnTo>
                  <a:lnTo>
                    <a:pt x="125" y="245"/>
                  </a:lnTo>
                  <a:lnTo>
                    <a:pt x="121" y="247"/>
                  </a:lnTo>
                  <a:lnTo>
                    <a:pt x="121" y="250"/>
                  </a:lnTo>
                  <a:lnTo>
                    <a:pt x="118" y="253"/>
                  </a:lnTo>
                  <a:lnTo>
                    <a:pt x="111" y="255"/>
                  </a:lnTo>
                  <a:lnTo>
                    <a:pt x="98" y="258"/>
                  </a:lnTo>
                  <a:lnTo>
                    <a:pt x="95" y="260"/>
                  </a:lnTo>
                  <a:lnTo>
                    <a:pt x="93" y="263"/>
                  </a:lnTo>
                  <a:lnTo>
                    <a:pt x="90" y="265"/>
                  </a:lnTo>
                  <a:lnTo>
                    <a:pt x="87" y="263"/>
                  </a:lnTo>
                  <a:lnTo>
                    <a:pt x="83" y="263"/>
                  </a:lnTo>
                  <a:lnTo>
                    <a:pt x="80" y="263"/>
                  </a:lnTo>
                  <a:lnTo>
                    <a:pt x="69" y="259"/>
                  </a:lnTo>
                  <a:lnTo>
                    <a:pt x="68" y="255"/>
                  </a:lnTo>
                  <a:lnTo>
                    <a:pt x="64" y="255"/>
                  </a:lnTo>
                  <a:lnTo>
                    <a:pt x="61" y="258"/>
                  </a:lnTo>
                  <a:lnTo>
                    <a:pt x="59" y="260"/>
                  </a:lnTo>
                  <a:lnTo>
                    <a:pt x="55" y="262"/>
                  </a:lnTo>
                  <a:lnTo>
                    <a:pt x="52" y="263"/>
                  </a:lnTo>
                  <a:lnTo>
                    <a:pt x="50" y="267"/>
                  </a:lnTo>
                  <a:lnTo>
                    <a:pt x="46" y="269"/>
                  </a:lnTo>
                  <a:lnTo>
                    <a:pt x="45" y="271"/>
                  </a:lnTo>
                  <a:lnTo>
                    <a:pt x="42" y="269"/>
                  </a:lnTo>
                  <a:lnTo>
                    <a:pt x="38" y="267"/>
                  </a:lnTo>
                  <a:lnTo>
                    <a:pt x="36" y="263"/>
                  </a:lnTo>
                  <a:lnTo>
                    <a:pt x="35" y="259"/>
                  </a:lnTo>
                  <a:lnTo>
                    <a:pt x="36" y="255"/>
                  </a:lnTo>
                  <a:lnTo>
                    <a:pt x="35" y="250"/>
                  </a:lnTo>
                  <a:lnTo>
                    <a:pt x="30" y="244"/>
                  </a:lnTo>
                  <a:lnTo>
                    <a:pt x="31" y="240"/>
                  </a:lnTo>
                  <a:lnTo>
                    <a:pt x="31" y="235"/>
                  </a:lnTo>
                  <a:lnTo>
                    <a:pt x="27" y="227"/>
                  </a:lnTo>
                  <a:lnTo>
                    <a:pt x="22" y="223"/>
                  </a:lnTo>
                  <a:lnTo>
                    <a:pt x="15" y="224"/>
                  </a:lnTo>
                  <a:lnTo>
                    <a:pt x="11" y="227"/>
                  </a:lnTo>
                  <a:lnTo>
                    <a:pt x="8" y="228"/>
                  </a:lnTo>
                  <a:lnTo>
                    <a:pt x="5" y="224"/>
                  </a:lnTo>
                  <a:lnTo>
                    <a:pt x="4" y="220"/>
                  </a:lnTo>
                  <a:lnTo>
                    <a:pt x="3" y="216"/>
                  </a:lnTo>
                  <a:lnTo>
                    <a:pt x="5" y="213"/>
                  </a:lnTo>
                  <a:lnTo>
                    <a:pt x="7" y="209"/>
                  </a:lnTo>
                  <a:lnTo>
                    <a:pt x="7" y="203"/>
                  </a:lnTo>
                  <a:lnTo>
                    <a:pt x="1" y="191"/>
                  </a:lnTo>
                  <a:lnTo>
                    <a:pt x="0" y="191"/>
                  </a:lnTo>
                  <a:lnTo>
                    <a:pt x="0" y="187"/>
                  </a:lnTo>
                  <a:lnTo>
                    <a:pt x="1" y="183"/>
                  </a:lnTo>
                  <a:lnTo>
                    <a:pt x="4" y="179"/>
                  </a:lnTo>
                  <a:lnTo>
                    <a:pt x="5" y="175"/>
                  </a:lnTo>
                  <a:lnTo>
                    <a:pt x="8" y="174"/>
                  </a:lnTo>
                  <a:lnTo>
                    <a:pt x="12" y="168"/>
                  </a:lnTo>
                  <a:lnTo>
                    <a:pt x="16" y="166"/>
                  </a:lnTo>
                  <a:lnTo>
                    <a:pt x="17" y="162"/>
                  </a:lnTo>
                  <a:lnTo>
                    <a:pt x="20" y="159"/>
                  </a:lnTo>
                  <a:lnTo>
                    <a:pt x="24" y="159"/>
                  </a:lnTo>
                  <a:lnTo>
                    <a:pt x="25" y="154"/>
                  </a:lnTo>
                  <a:lnTo>
                    <a:pt x="24" y="149"/>
                  </a:lnTo>
                  <a:lnTo>
                    <a:pt x="25" y="144"/>
                  </a:lnTo>
                  <a:lnTo>
                    <a:pt x="24" y="140"/>
                  </a:lnTo>
                  <a:lnTo>
                    <a:pt x="27" y="137"/>
                  </a:lnTo>
                  <a:lnTo>
                    <a:pt x="31" y="137"/>
                  </a:lnTo>
                  <a:lnTo>
                    <a:pt x="34" y="136"/>
                  </a:lnTo>
                  <a:lnTo>
                    <a:pt x="35" y="134"/>
                  </a:lnTo>
                  <a:lnTo>
                    <a:pt x="37" y="130"/>
                  </a:lnTo>
                  <a:lnTo>
                    <a:pt x="34" y="129"/>
                  </a:lnTo>
                  <a:lnTo>
                    <a:pt x="31" y="127"/>
                  </a:lnTo>
                  <a:lnTo>
                    <a:pt x="34" y="123"/>
                  </a:lnTo>
                  <a:lnTo>
                    <a:pt x="34" y="119"/>
                  </a:lnTo>
                  <a:lnTo>
                    <a:pt x="33" y="115"/>
                  </a:lnTo>
                  <a:lnTo>
                    <a:pt x="32" y="110"/>
                  </a:lnTo>
                  <a:lnTo>
                    <a:pt x="30" y="107"/>
                  </a:lnTo>
                  <a:lnTo>
                    <a:pt x="29" y="103"/>
                  </a:lnTo>
                  <a:lnTo>
                    <a:pt x="28" y="99"/>
                  </a:lnTo>
                  <a:lnTo>
                    <a:pt x="24" y="97"/>
                  </a:lnTo>
                  <a:lnTo>
                    <a:pt x="27" y="96"/>
                  </a:lnTo>
                  <a:lnTo>
                    <a:pt x="31" y="97"/>
                  </a:lnTo>
                  <a:lnTo>
                    <a:pt x="35" y="96"/>
                  </a:lnTo>
                  <a:lnTo>
                    <a:pt x="35" y="91"/>
                  </a:lnTo>
                  <a:lnTo>
                    <a:pt x="35" y="87"/>
                  </a:lnTo>
                  <a:lnTo>
                    <a:pt x="36" y="85"/>
                  </a:lnTo>
                  <a:lnTo>
                    <a:pt x="40" y="84"/>
                  </a:lnTo>
                  <a:lnTo>
                    <a:pt x="43" y="81"/>
                  </a:lnTo>
                  <a:lnTo>
                    <a:pt x="46" y="81"/>
                  </a:lnTo>
                  <a:lnTo>
                    <a:pt x="50" y="79"/>
                  </a:lnTo>
                  <a:lnTo>
                    <a:pt x="57" y="82"/>
                  </a:lnTo>
                  <a:lnTo>
                    <a:pt x="64" y="82"/>
                  </a:lnTo>
                  <a:lnTo>
                    <a:pt x="68" y="85"/>
                  </a:lnTo>
                  <a:lnTo>
                    <a:pt x="69" y="88"/>
                  </a:lnTo>
                  <a:lnTo>
                    <a:pt x="75" y="92"/>
                  </a:lnTo>
                  <a:lnTo>
                    <a:pt x="79" y="97"/>
                  </a:lnTo>
                  <a:lnTo>
                    <a:pt x="82" y="99"/>
                  </a:lnTo>
                  <a:lnTo>
                    <a:pt x="86" y="98"/>
                  </a:lnTo>
                  <a:lnTo>
                    <a:pt x="90" y="97"/>
                  </a:lnTo>
                  <a:lnTo>
                    <a:pt x="90" y="92"/>
                  </a:lnTo>
                  <a:lnTo>
                    <a:pt x="90" y="88"/>
                  </a:lnTo>
                  <a:lnTo>
                    <a:pt x="94" y="83"/>
                  </a:lnTo>
                  <a:lnTo>
                    <a:pt x="97" y="81"/>
                  </a:lnTo>
                  <a:lnTo>
                    <a:pt x="100" y="79"/>
                  </a:lnTo>
                  <a:lnTo>
                    <a:pt x="102" y="70"/>
                  </a:lnTo>
                  <a:lnTo>
                    <a:pt x="106" y="68"/>
                  </a:lnTo>
                  <a:lnTo>
                    <a:pt x="106" y="64"/>
                  </a:lnTo>
                  <a:lnTo>
                    <a:pt x="101" y="61"/>
                  </a:lnTo>
                  <a:lnTo>
                    <a:pt x="101" y="57"/>
                  </a:lnTo>
                  <a:lnTo>
                    <a:pt x="103" y="53"/>
                  </a:lnTo>
                  <a:lnTo>
                    <a:pt x="105" y="51"/>
                  </a:lnTo>
                  <a:lnTo>
                    <a:pt x="105" y="50"/>
                  </a:lnTo>
                  <a:lnTo>
                    <a:pt x="107" y="46"/>
                  </a:lnTo>
                  <a:lnTo>
                    <a:pt x="109" y="45"/>
                  </a:lnTo>
                  <a:lnTo>
                    <a:pt x="115" y="43"/>
                  </a:lnTo>
                  <a:lnTo>
                    <a:pt x="119" y="43"/>
                  </a:lnTo>
                  <a:lnTo>
                    <a:pt x="121" y="39"/>
                  </a:lnTo>
                  <a:lnTo>
                    <a:pt x="125" y="39"/>
                  </a:lnTo>
                  <a:lnTo>
                    <a:pt x="128" y="36"/>
                  </a:lnTo>
                  <a:lnTo>
                    <a:pt x="141" y="30"/>
                  </a:lnTo>
                  <a:lnTo>
                    <a:pt x="142" y="26"/>
                  </a:lnTo>
                  <a:lnTo>
                    <a:pt x="145" y="24"/>
                  </a:lnTo>
                  <a:lnTo>
                    <a:pt x="148" y="23"/>
                  </a:lnTo>
                  <a:lnTo>
                    <a:pt x="151" y="20"/>
                  </a:lnTo>
                  <a:lnTo>
                    <a:pt x="155" y="19"/>
                  </a:lnTo>
                  <a:lnTo>
                    <a:pt x="158" y="17"/>
                  </a:lnTo>
                  <a:lnTo>
                    <a:pt x="160" y="14"/>
                  </a:lnTo>
                  <a:lnTo>
                    <a:pt x="166" y="9"/>
                  </a:lnTo>
                  <a:lnTo>
                    <a:pt x="170" y="8"/>
                  </a:lnTo>
                  <a:lnTo>
                    <a:pt x="173" y="7"/>
                  </a:lnTo>
                  <a:lnTo>
                    <a:pt x="176" y="6"/>
                  </a:lnTo>
                  <a:lnTo>
                    <a:pt x="180" y="5"/>
                  </a:lnTo>
                  <a:lnTo>
                    <a:pt x="182" y="1"/>
                  </a:lnTo>
                  <a:lnTo>
                    <a:pt x="185" y="0"/>
                  </a:lnTo>
                  <a:lnTo>
                    <a:pt x="189" y="1"/>
                  </a:lnTo>
                  <a:lnTo>
                    <a:pt x="193" y="4"/>
                  </a:lnTo>
                  <a:lnTo>
                    <a:pt x="194" y="5"/>
                  </a:lnTo>
                  <a:lnTo>
                    <a:pt x="197" y="7"/>
                  </a:lnTo>
                  <a:lnTo>
                    <a:pt x="197" y="12"/>
                  </a:lnTo>
                  <a:lnTo>
                    <a:pt x="206" y="18"/>
                  </a:lnTo>
                  <a:lnTo>
                    <a:pt x="209" y="20"/>
                  </a:lnTo>
                  <a:lnTo>
                    <a:pt x="209" y="22"/>
                  </a:lnTo>
                  <a:lnTo>
                    <a:pt x="210" y="25"/>
                  </a:lnTo>
                  <a:lnTo>
                    <a:pt x="207" y="27"/>
                  </a:lnTo>
                  <a:lnTo>
                    <a:pt x="205" y="31"/>
                  </a:lnTo>
                  <a:lnTo>
                    <a:pt x="202" y="35"/>
                  </a:lnTo>
                  <a:lnTo>
                    <a:pt x="202" y="39"/>
                  </a:lnTo>
                  <a:lnTo>
                    <a:pt x="200" y="42"/>
                  </a:lnTo>
                  <a:lnTo>
                    <a:pt x="198" y="46"/>
                  </a:lnTo>
                  <a:lnTo>
                    <a:pt x="200" y="49"/>
                  </a:lnTo>
                  <a:lnTo>
                    <a:pt x="202" y="51"/>
                  </a:lnTo>
                  <a:lnTo>
                    <a:pt x="205" y="54"/>
                  </a:lnTo>
                  <a:lnTo>
                    <a:pt x="202" y="58"/>
                  </a:lnTo>
                  <a:lnTo>
                    <a:pt x="200" y="66"/>
                  </a:lnTo>
                  <a:lnTo>
                    <a:pt x="202" y="69"/>
                  </a:lnTo>
                  <a:lnTo>
                    <a:pt x="217" y="70"/>
                  </a:lnTo>
                  <a:lnTo>
                    <a:pt x="220" y="72"/>
                  </a:lnTo>
                  <a:lnTo>
                    <a:pt x="222" y="75"/>
                  </a:lnTo>
                  <a:lnTo>
                    <a:pt x="225" y="77"/>
                  </a:lnTo>
                  <a:lnTo>
                    <a:pt x="229" y="77"/>
                  </a:lnTo>
                  <a:lnTo>
                    <a:pt x="232" y="76"/>
                  </a:lnTo>
                  <a:lnTo>
                    <a:pt x="235" y="72"/>
                  </a:lnTo>
                  <a:lnTo>
                    <a:pt x="238" y="70"/>
                  </a:lnTo>
                  <a:lnTo>
                    <a:pt x="241" y="68"/>
                  </a:lnTo>
                  <a:lnTo>
                    <a:pt x="244" y="67"/>
                  </a:lnTo>
                  <a:lnTo>
                    <a:pt x="248" y="65"/>
                  </a:lnTo>
                  <a:lnTo>
                    <a:pt x="251" y="65"/>
                  </a:lnTo>
                  <a:lnTo>
                    <a:pt x="254" y="62"/>
                  </a:lnTo>
                  <a:lnTo>
                    <a:pt x="261" y="61"/>
                  </a:lnTo>
                  <a:lnTo>
                    <a:pt x="262" y="66"/>
                  </a:lnTo>
                  <a:lnTo>
                    <a:pt x="264" y="70"/>
                  </a:lnTo>
                  <a:lnTo>
                    <a:pt x="265" y="72"/>
                  </a:lnTo>
                  <a:lnTo>
                    <a:pt x="269" y="77"/>
                  </a:lnTo>
                  <a:lnTo>
                    <a:pt x="272" y="78"/>
                  </a:lnTo>
                  <a:lnTo>
                    <a:pt x="274" y="80"/>
                  </a:lnTo>
                  <a:lnTo>
                    <a:pt x="270" y="89"/>
                  </a:lnTo>
                  <a:lnTo>
                    <a:pt x="267" y="92"/>
                  </a:lnTo>
                  <a:lnTo>
                    <a:pt x="265" y="97"/>
                  </a:lnTo>
                  <a:lnTo>
                    <a:pt x="268" y="99"/>
                  </a:lnTo>
                  <a:lnTo>
                    <a:pt x="270" y="103"/>
                  </a:lnTo>
                  <a:lnTo>
                    <a:pt x="269" y="107"/>
                  </a:lnTo>
                  <a:lnTo>
                    <a:pt x="270" y="109"/>
                  </a:lnTo>
                  <a:lnTo>
                    <a:pt x="271" y="110"/>
                  </a:lnTo>
                  <a:lnTo>
                    <a:pt x="278" y="109"/>
                  </a:lnTo>
                  <a:lnTo>
                    <a:pt x="281" y="112"/>
                  </a:lnTo>
                  <a:lnTo>
                    <a:pt x="284" y="114"/>
                  </a:lnTo>
                  <a:lnTo>
                    <a:pt x="288" y="117"/>
                  </a:lnTo>
                  <a:lnTo>
                    <a:pt x="291" y="116"/>
                  </a:lnTo>
                  <a:lnTo>
                    <a:pt x="294" y="118"/>
                  </a:lnTo>
                  <a:lnTo>
                    <a:pt x="296" y="122"/>
                  </a:lnTo>
                  <a:lnTo>
                    <a:pt x="299" y="129"/>
                  </a:lnTo>
                  <a:lnTo>
                    <a:pt x="301" y="132"/>
                  </a:lnTo>
                  <a:lnTo>
                    <a:pt x="307" y="136"/>
                  </a:lnTo>
                  <a:lnTo>
                    <a:pt x="307" y="138"/>
                  </a:lnTo>
                  <a:lnTo>
                    <a:pt x="310" y="144"/>
                  </a:lnTo>
                  <a:lnTo>
                    <a:pt x="311" y="147"/>
                  </a:lnTo>
                  <a:lnTo>
                    <a:pt x="311" y="152"/>
                  </a:lnTo>
                  <a:lnTo>
                    <a:pt x="310" y="156"/>
                  </a:lnTo>
                  <a:lnTo>
                    <a:pt x="311" y="160"/>
                  </a:lnTo>
                  <a:lnTo>
                    <a:pt x="312" y="164"/>
                  </a:lnTo>
                  <a:lnTo>
                    <a:pt x="314" y="168"/>
                  </a:lnTo>
                  <a:lnTo>
                    <a:pt x="315" y="173"/>
                  </a:lnTo>
                  <a:lnTo>
                    <a:pt x="315" y="174"/>
                  </a:lnTo>
                  <a:lnTo>
                    <a:pt x="311" y="174"/>
                  </a:lnTo>
                </a:path>
              </a:pathLst>
            </a:custGeom>
            <a:solidFill>
              <a:srgbClr val="2D2DB9">
                <a:lumMod val="20000"/>
                <a:lumOff val="8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71" name="Freeform 20"/>
            <p:cNvSpPr>
              <a:spLocks/>
            </p:cNvSpPr>
            <p:nvPr/>
          </p:nvSpPr>
          <p:spPr bwMode="auto">
            <a:xfrm>
              <a:off x="1235075" y="3424102"/>
              <a:ext cx="723900" cy="463486"/>
            </a:xfrm>
            <a:custGeom>
              <a:avLst/>
              <a:gdLst>
                <a:gd name="T0" fmla="*/ 2147483647 w 456"/>
                <a:gd name="T1" fmla="*/ 2147483647 h 292"/>
                <a:gd name="T2" fmla="*/ 2147483647 w 456"/>
                <a:gd name="T3" fmla="*/ 2147483647 h 292"/>
                <a:gd name="T4" fmla="*/ 2147483647 w 456"/>
                <a:gd name="T5" fmla="*/ 2147483647 h 292"/>
                <a:gd name="T6" fmla="*/ 2147483647 w 456"/>
                <a:gd name="T7" fmla="*/ 2147483647 h 292"/>
                <a:gd name="T8" fmla="*/ 2147483647 w 456"/>
                <a:gd name="T9" fmla="*/ 2147483647 h 292"/>
                <a:gd name="T10" fmla="*/ 2147483647 w 456"/>
                <a:gd name="T11" fmla="*/ 2147483647 h 292"/>
                <a:gd name="T12" fmla="*/ 2147483647 w 456"/>
                <a:gd name="T13" fmla="*/ 2147483647 h 292"/>
                <a:gd name="T14" fmla="*/ 2147483647 w 456"/>
                <a:gd name="T15" fmla="*/ 2147483647 h 292"/>
                <a:gd name="T16" fmla="*/ 2147483647 w 456"/>
                <a:gd name="T17" fmla="*/ 2147483647 h 292"/>
                <a:gd name="T18" fmla="*/ 2147483647 w 456"/>
                <a:gd name="T19" fmla="*/ 2147483647 h 292"/>
                <a:gd name="T20" fmla="*/ 2147483647 w 456"/>
                <a:gd name="T21" fmla="*/ 2147483647 h 292"/>
                <a:gd name="T22" fmla="*/ 2147483647 w 456"/>
                <a:gd name="T23" fmla="*/ 2147483647 h 292"/>
                <a:gd name="T24" fmla="*/ 2147483647 w 456"/>
                <a:gd name="T25" fmla="*/ 2147483647 h 292"/>
                <a:gd name="T26" fmla="*/ 2147483647 w 456"/>
                <a:gd name="T27" fmla="*/ 2147483647 h 292"/>
                <a:gd name="T28" fmla="*/ 2147483647 w 456"/>
                <a:gd name="T29" fmla="*/ 2147483647 h 292"/>
                <a:gd name="T30" fmla="*/ 2147483647 w 456"/>
                <a:gd name="T31" fmla="*/ 2147483647 h 292"/>
                <a:gd name="T32" fmla="*/ 2147483647 w 456"/>
                <a:gd name="T33" fmla="*/ 2147483647 h 292"/>
                <a:gd name="T34" fmla="*/ 2147483647 w 456"/>
                <a:gd name="T35" fmla="*/ 2147483647 h 292"/>
                <a:gd name="T36" fmla="*/ 2147483647 w 456"/>
                <a:gd name="T37" fmla="*/ 2147483647 h 292"/>
                <a:gd name="T38" fmla="*/ 2147483647 w 456"/>
                <a:gd name="T39" fmla="*/ 2147483647 h 292"/>
                <a:gd name="T40" fmla="*/ 2147483647 w 456"/>
                <a:gd name="T41" fmla="*/ 2147483647 h 292"/>
                <a:gd name="T42" fmla="*/ 2147483647 w 456"/>
                <a:gd name="T43" fmla="*/ 2147483647 h 292"/>
                <a:gd name="T44" fmla="*/ 2147483647 w 456"/>
                <a:gd name="T45" fmla="*/ 2147483647 h 292"/>
                <a:gd name="T46" fmla="*/ 2147483647 w 456"/>
                <a:gd name="T47" fmla="*/ 2147483647 h 292"/>
                <a:gd name="T48" fmla="*/ 2147483647 w 456"/>
                <a:gd name="T49" fmla="*/ 2147483647 h 292"/>
                <a:gd name="T50" fmla="*/ 2147483647 w 456"/>
                <a:gd name="T51" fmla="*/ 2147483647 h 292"/>
                <a:gd name="T52" fmla="*/ 2147483647 w 456"/>
                <a:gd name="T53" fmla="*/ 2147483647 h 292"/>
                <a:gd name="T54" fmla="*/ 2147483647 w 456"/>
                <a:gd name="T55" fmla="*/ 2147483647 h 292"/>
                <a:gd name="T56" fmla="*/ 2147483647 w 456"/>
                <a:gd name="T57" fmla="*/ 2147483647 h 292"/>
                <a:gd name="T58" fmla="*/ 2147483647 w 456"/>
                <a:gd name="T59" fmla="*/ 2147483647 h 292"/>
                <a:gd name="T60" fmla="*/ 2147483647 w 456"/>
                <a:gd name="T61" fmla="*/ 2147483647 h 292"/>
                <a:gd name="T62" fmla="*/ 2147483647 w 456"/>
                <a:gd name="T63" fmla="*/ 2147483647 h 292"/>
                <a:gd name="T64" fmla="*/ 2147483647 w 456"/>
                <a:gd name="T65" fmla="*/ 2147483647 h 292"/>
                <a:gd name="T66" fmla="*/ 2147483647 w 456"/>
                <a:gd name="T67" fmla="*/ 2147483647 h 292"/>
                <a:gd name="T68" fmla="*/ 2147483647 w 456"/>
                <a:gd name="T69" fmla="*/ 2147483647 h 292"/>
                <a:gd name="T70" fmla="*/ 2147483647 w 456"/>
                <a:gd name="T71" fmla="*/ 2147483647 h 292"/>
                <a:gd name="T72" fmla="*/ 2147483647 w 456"/>
                <a:gd name="T73" fmla="*/ 2147483647 h 292"/>
                <a:gd name="T74" fmla="*/ 2147483647 w 456"/>
                <a:gd name="T75" fmla="*/ 2147483647 h 292"/>
                <a:gd name="T76" fmla="*/ 2147483647 w 456"/>
                <a:gd name="T77" fmla="*/ 2147483647 h 292"/>
                <a:gd name="T78" fmla="*/ 2147483647 w 456"/>
                <a:gd name="T79" fmla="*/ 2147483647 h 292"/>
                <a:gd name="T80" fmla="*/ 2147483647 w 456"/>
                <a:gd name="T81" fmla="*/ 2147483647 h 292"/>
                <a:gd name="T82" fmla="*/ 2147483647 w 456"/>
                <a:gd name="T83" fmla="*/ 2147483647 h 292"/>
                <a:gd name="T84" fmla="*/ 2147483647 w 456"/>
                <a:gd name="T85" fmla="*/ 2147483647 h 292"/>
                <a:gd name="T86" fmla="*/ 2147483647 w 456"/>
                <a:gd name="T87" fmla="*/ 2147483647 h 292"/>
                <a:gd name="T88" fmla="*/ 2147483647 w 456"/>
                <a:gd name="T89" fmla="*/ 2147483647 h 292"/>
                <a:gd name="T90" fmla="*/ 2147483647 w 456"/>
                <a:gd name="T91" fmla="*/ 2147483647 h 292"/>
                <a:gd name="T92" fmla="*/ 2147483647 w 456"/>
                <a:gd name="T93" fmla="*/ 2147483647 h 292"/>
                <a:gd name="T94" fmla="*/ 2147483647 w 456"/>
                <a:gd name="T95" fmla="*/ 2147483647 h 292"/>
                <a:gd name="T96" fmla="*/ 2147483647 w 456"/>
                <a:gd name="T97" fmla="*/ 2147483647 h 292"/>
                <a:gd name="T98" fmla="*/ 2147483647 w 456"/>
                <a:gd name="T99" fmla="*/ 2147483647 h 292"/>
                <a:gd name="T100" fmla="*/ 2147483647 w 456"/>
                <a:gd name="T101" fmla="*/ 2147483647 h 292"/>
                <a:gd name="T102" fmla="*/ 2147483647 w 456"/>
                <a:gd name="T103" fmla="*/ 2147483647 h 292"/>
                <a:gd name="T104" fmla="*/ 2147483647 w 456"/>
                <a:gd name="T105" fmla="*/ 2147483647 h 292"/>
                <a:gd name="T106" fmla="*/ 2147483647 w 456"/>
                <a:gd name="T107" fmla="*/ 2147483647 h 2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56"/>
                <a:gd name="T163" fmla="*/ 0 h 292"/>
                <a:gd name="T164" fmla="*/ 456 w 456"/>
                <a:gd name="T165" fmla="*/ 292 h 29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56" h="292">
                  <a:moveTo>
                    <a:pt x="268" y="86"/>
                  </a:moveTo>
                  <a:lnTo>
                    <a:pt x="270" y="83"/>
                  </a:lnTo>
                  <a:lnTo>
                    <a:pt x="271" y="79"/>
                  </a:lnTo>
                  <a:lnTo>
                    <a:pt x="272" y="78"/>
                  </a:lnTo>
                  <a:lnTo>
                    <a:pt x="274" y="77"/>
                  </a:lnTo>
                  <a:lnTo>
                    <a:pt x="276" y="74"/>
                  </a:lnTo>
                  <a:lnTo>
                    <a:pt x="280" y="73"/>
                  </a:lnTo>
                  <a:lnTo>
                    <a:pt x="283" y="70"/>
                  </a:lnTo>
                  <a:lnTo>
                    <a:pt x="285" y="66"/>
                  </a:lnTo>
                  <a:lnTo>
                    <a:pt x="290" y="60"/>
                  </a:lnTo>
                  <a:lnTo>
                    <a:pt x="297" y="61"/>
                  </a:lnTo>
                  <a:lnTo>
                    <a:pt x="301" y="60"/>
                  </a:lnTo>
                  <a:lnTo>
                    <a:pt x="304" y="58"/>
                  </a:lnTo>
                  <a:lnTo>
                    <a:pt x="308" y="57"/>
                  </a:lnTo>
                  <a:lnTo>
                    <a:pt x="311" y="55"/>
                  </a:lnTo>
                  <a:lnTo>
                    <a:pt x="314" y="53"/>
                  </a:lnTo>
                  <a:lnTo>
                    <a:pt x="318" y="52"/>
                  </a:lnTo>
                  <a:lnTo>
                    <a:pt x="320" y="50"/>
                  </a:lnTo>
                  <a:lnTo>
                    <a:pt x="322" y="47"/>
                  </a:lnTo>
                  <a:lnTo>
                    <a:pt x="324" y="44"/>
                  </a:lnTo>
                  <a:lnTo>
                    <a:pt x="328" y="43"/>
                  </a:lnTo>
                  <a:lnTo>
                    <a:pt x="330" y="40"/>
                  </a:lnTo>
                  <a:lnTo>
                    <a:pt x="334" y="40"/>
                  </a:lnTo>
                  <a:lnTo>
                    <a:pt x="336" y="38"/>
                  </a:lnTo>
                  <a:lnTo>
                    <a:pt x="338" y="36"/>
                  </a:lnTo>
                  <a:lnTo>
                    <a:pt x="339" y="35"/>
                  </a:lnTo>
                  <a:lnTo>
                    <a:pt x="341" y="31"/>
                  </a:lnTo>
                  <a:lnTo>
                    <a:pt x="342" y="28"/>
                  </a:lnTo>
                  <a:lnTo>
                    <a:pt x="345" y="26"/>
                  </a:lnTo>
                  <a:lnTo>
                    <a:pt x="352" y="22"/>
                  </a:lnTo>
                  <a:lnTo>
                    <a:pt x="356" y="22"/>
                  </a:lnTo>
                  <a:lnTo>
                    <a:pt x="358" y="24"/>
                  </a:lnTo>
                  <a:lnTo>
                    <a:pt x="362" y="25"/>
                  </a:lnTo>
                  <a:lnTo>
                    <a:pt x="365" y="28"/>
                  </a:lnTo>
                  <a:lnTo>
                    <a:pt x="368" y="28"/>
                  </a:lnTo>
                  <a:lnTo>
                    <a:pt x="372" y="28"/>
                  </a:lnTo>
                  <a:lnTo>
                    <a:pt x="375" y="27"/>
                  </a:lnTo>
                  <a:lnTo>
                    <a:pt x="376" y="24"/>
                  </a:lnTo>
                  <a:lnTo>
                    <a:pt x="378" y="20"/>
                  </a:lnTo>
                  <a:lnTo>
                    <a:pt x="380" y="16"/>
                  </a:lnTo>
                  <a:lnTo>
                    <a:pt x="383" y="15"/>
                  </a:lnTo>
                  <a:lnTo>
                    <a:pt x="390" y="10"/>
                  </a:lnTo>
                  <a:lnTo>
                    <a:pt x="391" y="7"/>
                  </a:lnTo>
                  <a:lnTo>
                    <a:pt x="394" y="6"/>
                  </a:lnTo>
                  <a:lnTo>
                    <a:pt x="398" y="3"/>
                  </a:lnTo>
                  <a:lnTo>
                    <a:pt x="400" y="0"/>
                  </a:lnTo>
                  <a:lnTo>
                    <a:pt x="421" y="2"/>
                  </a:lnTo>
                  <a:lnTo>
                    <a:pt x="423" y="6"/>
                  </a:lnTo>
                  <a:lnTo>
                    <a:pt x="426" y="9"/>
                  </a:lnTo>
                  <a:lnTo>
                    <a:pt x="428" y="12"/>
                  </a:lnTo>
                  <a:lnTo>
                    <a:pt x="432" y="12"/>
                  </a:lnTo>
                  <a:lnTo>
                    <a:pt x="436" y="13"/>
                  </a:lnTo>
                  <a:lnTo>
                    <a:pt x="437" y="16"/>
                  </a:lnTo>
                  <a:lnTo>
                    <a:pt x="441" y="18"/>
                  </a:lnTo>
                  <a:lnTo>
                    <a:pt x="435" y="24"/>
                  </a:lnTo>
                  <a:lnTo>
                    <a:pt x="433" y="28"/>
                  </a:lnTo>
                  <a:lnTo>
                    <a:pt x="430" y="31"/>
                  </a:lnTo>
                  <a:lnTo>
                    <a:pt x="429" y="35"/>
                  </a:lnTo>
                  <a:lnTo>
                    <a:pt x="431" y="39"/>
                  </a:lnTo>
                  <a:lnTo>
                    <a:pt x="438" y="39"/>
                  </a:lnTo>
                  <a:lnTo>
                    <a:pt x="441" y="42"/>
                  </a:lnTo>
                  <a:lnTo>
                    <a:pt x="444" y="46"/>
                  </a:lnTo>
                  <a:lnTo>
                    <a:pt x="444" y="50"/>
                  </a:lnTo>
                  <a:lnTo>
                    <a:pt x="441" y="54"/>
                  </a:lnTo>
                  <a:lnTo>
                    <a:pt x="443" y="57"/>
                  </a:lnTo>
                  <a:lnTo>
                    <a:pt x="443" y="62"/>
                  </a:lnTo>
                  <a:lnTo>
                    <a:pt x="440" y="65"/>
                  </a:lnTo>
                  <a:lnTo>
                    <a:pt x="438" y="68"/>
                  </a:lnTo>
                  <a:lnTo>
                    <a:pt x="440" y="72"/>
                  </a:lnTo>
                  <a:lnTo>
                    <a:pt x="440" y="76"/>
                  </a:lnTo>
                  <a:lnTo>
                    <a:pt x="443" y="80"/>
                  </a:lnTo>
                  <a:lnTo>
                    <a:pt x="445" y="81"/>
                  </a:lnTo>
                  <a:lnTo>
                    <a:pt x="449" y="83"/>
                  </a:lnTo>
                  <a:lnTo>
                    <a:pt x="451" y="86"/>
                  </a:lnTo>
                  <a:lnTo>
                    <a:pt x="452" y="89"/>
                  </a:lnTo>
                  <a:lnTo>
                    <a:pt x="455" y="98"/>
                  </a:lnTo>
                  <a:lnTo>
                    <a:pt x="455" y="100"/>
                  </a:lnTo>
                  <a:lnTo>
                    <a:pt x="455" y="102"/>
                  </a:lnTo>
                  <a:lnTo>
                    <a:pt x="451" y="103"/>
                  </a:lnTo>
                  <a:lnTo>
                    <a:pt x="451" y="107"/>
                  </a:lnTo>
                  <a:lnTo>
                    <a:pt x="448" y="110"/>
                  </a:lnTo>
                  <a:lnTo>
                    <a:pt x="445" y="122"/>
                  </a:lnTo>
                  <a:lnTo>
                    <a:pt x="442" y="124"/>
                  </a:lnTo>
                  <a:lnTo>
                    <a:pt x="440" y="127"/>
                  </a:lnTo>
                  <a:lnTo>
                    <a:pt x="438" y="127"/>
                  </a:lnTo>
                  <a:lnTo>
                    <a:pt x="437" y="126"/>
                  </a:lnTo>
                  <a:lnTo>
                    <a:pt x="434" y="123"/>
                  </a:lnTo>
                  <a:lnTo>
                    <a:pt x="430" y="124"/>
                  </a:lnTo>
                  <a:lnTo>
                    <a:pt x="427" y="124"/>
                  </a:lnTo>
                  <a:lnTo>
                    <a:pt x="423" y="122"/>
                  </a:lnTo>
                  <a:lnTo>
                    <a:pt x="421" y="119"/>
                  </a:lnTo>
                  <a:lnTo>
                    <a:pt x="418" y="119"/>
                  </a:lnTo>
                  <a:lnTo>
                    <a:pt x="414" y="119"/>
                  </a:lnTo>
                  <a:lnTo>
                    <a:pt x="408" y="121"/>
                  </a:lnTo>
                  <a:lnTo>
                    <a:pt x="404" y="124"/>
                  </a:lnTo>
                  <a:lnTo>
                    <a:pt x="399" y="127"/>
                  </a:lnTo>
                  <a:lnTo>
                    <a:pt x="395" y="127"/>
                  </a:lnTo>
                  <a:lnTo>
                    <a:pt x="394" y="130"/>
                  </a:lnTo>
                  <a:lnTo>
                    <a:pt x="391" y="133"/>
                  </a:lnTo>
                  <a:lnTo>
                    <a:pt x="388" y="136"/>
                  </a:lnTo>
                  <a:lnTo>
                    <a:pt x="387" y="137"/>
                  </a:lnTo>
                  <a:lnTo>
                    <a:pt x="383" y="138"/>
                  </a:lnTo>
                  <a:lnTo>
                    <a:pt x="381" y="143"/>
                  </a:lnTo>
                  <a:lnTo>
                    <a:pt x="380" y="146"/>
                  </a:lnTo>
                  <a:lnTo>
                    <a:pt x="377" y="148"/>
                  </a:lnTo>
                  <a:lnTo>
                    <a:pt x="373" y="149"/>
                  </a:lnTo>
                  <a:lnTo>
                    <a:pt x="371" y="152"/>
                  </a:lnTo>
                  <a:lnTo>
                    <a:pt x="367" y="152"/>
                  </a:lnTo>
                  <a:lnTo>
                    <a:pt x="366" y="156"/>
                  </a:lnTo>
                  <a:lnTo>
                    <a:pt x="365" y="159"/>
                  </a:lnTo>
                  <a:lnTo>
                    <a:pt x="362" y="160"/>
                  </a:lnTo>
                  <a:lnTo>
                    <a:pt x="354" y="157"/>
                  </a:lnTo>
                  <a:lnTo>
                    <a:pt x="351" y="155"/>
                  </a:lnTo>
                  <a:lnTo>
                    <a:pt x="348" y="155"/>
                  </a:lnTo>
                  <a:lnTo>
                    <a:pt x="345" y="158"/>
                  </a:lnTo>
                  <a:lnTo>
                    <a:pt x="343" y="162"/>
                  </a:lnTo>
                  <a:lnTo>
                    <a:pt x="339" y="179"/>
                  </a:lnTo>
                  <a:lnTo>
                    <a:pt x="339" y="183"/>
                  </a:lnTo>
                  <a:lnTo>
                    <a:pt x="337" y="185"/>
                  </a:lnTo>
                  <a:lnTo>
                    <a:pt x="337" y="190"/>
                  </a:lnTo>
                  <a:lnTo>
                    <a:pt x="337" y="194"/>
                  </a:lnTo>
                  <a:lnTo>
                    <a:pt x="338" y="198"/>
                  </a:lnTo>
                  <a:lnTo>
                    <a:pt x="342" y="199"/>
                  </a:lnTo>
                  <a:lnTo>
                    <a:pt x="345" y="201"/>
                  </a:lnTo>
                  <a:lnTo>
                    <a:pt x="345" y="204"/>
                  </a:lnTo>
                  <a:lnTo>
                    <a:pt x="347" y="207"/>
                  </a:lnTo>
                  <a:lnTo>
                    <a:pt x="348" y="209"/>
                  </a:lnTo>
                  <a:lnTo>
                    <a:pt x="349" y="216"/>
                  </a:lnTo>
                  <a:lnTo>
                    <a:pt x="351" y="219"/>
                  </a:lnTo>
                  <a:lnTo>
                    <a:pt x="351" y="222"/>
                  </a:lnTo>
                  <a:lnTo>
                    <a:pt x="351" y="223"/>
                  </a:lnTo>
                  <a:lnTo>
                    <a:pt x="353" y="228"/>
                  </a:lnTo>
                  <a:lnTo>
                    <a:pt x="353" y="232"/>
                  </a:lnTo>
                  <a:lnTo>
                    <a:pt x="354" y="236"/>
                  </a:lnTo>
                  <a:lnTo>
                    <a:pt x="354" y="240"/>
                  </a:lnTo>
                  <a:lnTo>
                    <a:pt x="353" y="244"/>
                  </a:lnTo>
                  <a:lnTo>
                    <a:pt x="351" y="248"/>
                  </a:lnTo>
                  <a:lnTo>
                    <a:pt x="350" y="253"/>
                  </a:lnTo>
                  <a:lnTo>
                    <a:pt x="350" y="255"/>
                  </a:lnTo>
                  <a:lnTo>
                    <a:pt x="347" y="256"/>
                  </a:lnTo>
                  <a:lnTo>
                    <a:pt x="339" y="256"/>
                  </a:lnTo>
                  <a:lnTo>
                    <a:pt x="337" y="258"/>
                  </a:lnTo>
                  <a:lnTo>
                    <a:pt x="330" y="257"/>
                  </a:lnTo>
                  <a:lnTo>
                    <a:pt x="330" y="258"/>
                  </a:lnTo>
                  <a:lnTo>
                    <a:pt x="327" y="258"/>
                  </a:lnTo>
                  <a:lnTo>
                    <a:pt x="323" y="258"/>
                  </a:lnTo>
                  <a:lnTo>
                    <a:pt x="320" y="258"/>
                  </a:lnTo>
                  <a:lnTo>
                    <a:pt x="316" y="257"/>
                  </a:lnTo>
                  <a:lnTo>
                    <a:pt x="313" y="259"/>
                  </a:lnTo>
                  <a:lnTo>
                    <a:pt x="311" y="263"/>
                  </a:lnTo>
                  <a:lnTo>
                    <a:pt x="308" y="263"/>
                  </a:lnTo>
                  <a:lnTo>
                    <a:pt x="304" y="264"/>
                  </a:lnTo>
                  <a:lnTo>
                    <a:pt x="301" y="261"/>
                  </a:lnTo>
                  <a:lnTo>
                    <a:pt x="299" y="259"/>
                  </a:lnTo>
                  <a:lnTo>
                    <a:pt x="294" y="261"/>
                  </a:lnTo>
                  <a:lnTo>
                    <a:pt x="294" y="262"/>
                  </a:lnTo>
                  <a:lnTo>
                    <a:pt x="293" y="264"/>
                  </a:lnTo>
                  <a:lnTo>
                    <a:pt x="290" y="264"/>
                  </a:lnTo>
                  <a:lnTo>
                    <a:pt x="286" y="266"/>
                  </a:lnTo>
                  <a:lnTo>
                    <a:pt x="285" y="270"/>
                  </a:lnTo>
                  <a:lnTo>
                    <a:pt x="284" y="274"/>
                  </a:lnTo>
                  <a:lnTo>
                    <a:pt x="281" y="275"/>
                  </a:lnTo>
                  <a:lnTo>
                    <a:pt x="278" y="277"/>
                  </a:lnTo>
                  <a:lnTo>
                    <a:pt x="274" y="278"/>
                  </a:lnTo>
                  <a:lnTo>
                    <a:pt x="271" y="275"/>
                  </a:lnTo>
                  <a:lnTo>
                    <a:pt x="265" y="273"/>
                  </a:lnTo>
                  <a:lnTo>
                    <a:pt x="262" y="275"/>
                  </a:lnTo>
                  <a:lnTo>
                    <a:pt x="259" y="277"/>
                  </a:lnTo>
                  <a:lnTo>
                    <a:pt x="222" y="282"/>
                  </a:lnTo>
                  <a:lnTo>
                    <a:pt x="156" y="291"/>
                  </a:lnTo>
                  <a:lnTo>
                    <a:pt x="156" y="290"/>
                  </a:lnTo>
                  <a:lnTo>
                    <a:pt x="155" y="286"/>
                  </a:lnTo>
                  <a:lnTo>
                    <a:pt x="150" y="280"/>
                  </a:lnTo>
                  <a:lnTo>
                    <a:pt x="147" y="277"/>
                  </a:lnTo>
                  <a:lnTo>
                    <a:pt x="148" y="273"/>
                  </a:lnTo>
                  <a:lnTo>
                    <a:pt x="149" y="269"/>
                  </a:lnTo>
                  <a:lnTo>
                    <a:pt x="150" y="264"/>
                  </a:lnTo>
                  <a:lnTo>
                    <a:pt x="152" y="262"/>
                  </a:lnTo>
                  <a:lnTo>
                    <a:pt x="158" y="257"/>
                  </a:lnTo>
                  <a:lnTo>
                    <a:pt x="161" y="256"/>
                  </a:lnTo>
                  <a:lnTo>
                    <a:pt x="167" y="252"/>
                  </a:lnTo>
                  <a:lnTo>
                    <a:pt x="178" y="248"/>
                  </a:lnTo>
                  <a:lnTo>
                    <a:pt x="181" y="248"/>
                  </a:lnTo>
                  <a:lnTo>
                    <a:pt x="191" y="243"/>
                  </a:lnTo>
                  <a:lnTo>
                    <a:pt x="195" y="236"/>
                  </a:lnTo>
                  <a:lnTo>
                    <a:pt x="200" y="229"/>
                  </a:lnTo>
                  <a:lnTo>
                    <a:pt x="206" y="223"/>
                  </a:lnTo>
                  <a:lnTo>
                    <a:pt x="206" y="222"/>
                  </a:lnTo>
                  <a:lnTo>
                    <a:pt x="206" y="218"/>
                  </a:lnTo>
                  <a:lnTo>
                    <a:pt x="208" y="214"/>
                  </a:lnTo>
                  <a:lnTo>
                    <a:pt x="209" y="210"/>
                  </a:lnTo>
                  <a:lnTo>
                    <a:pt x="210" y="206"/>
                  </a:lnTo>
                  <a:lnTo>
                    <a:pt x="211" y="198"/>
                  </a:lnTo>
                  <a:lnTo>
                    <a:pt x="211" y="193"/>
                  </a:lnTo>
                  <a:lnTo>
                    <a:pt x="210" y="190"/>
                  </a:lnTo>
                  <a:lnTo>
                    <a:pt x="210" y="186"/>
                  </a:lnTo>
                  <a:lnTo>
                    <a:pt x="210" y="185"/>
                  </a:lnTo>
                  <a:lnTo>
                    <a:pt x="209" y="183"/>
                  </a:lnTo>
                  <a:lnTo>
                    <a:pt x="206" y="184"/>
                  </a:lnTo>
                  <a:lnTo>
                    <a:pt x="203" y="184"/>
                  </a:lnTo>
                  <a:lnTo>
                    <a:pt x="195" y="187"/>
                  </a:lnTo>
                  <a:lnTo>
                    <a:pt x="193" y="184"/>
                  </a:lnTo>
                  <a:lnTo>
                    <a:pt x="191" y="182"/>
                  </a:lnTo>
                  <a:lnTo>
                    <a:pt x="188" y="181"/>
                  </a:lnTo>
                  <a:lnTo>
                    <a:pt x="185" y="179"/>
                  </a:lnTo>
                  <a:lnTo>
                    <a:pt x="182" y="178"/>
                  </a:lnTo>
                  <a:lnTo>
                    <a:pt x="179" y="176"/>
                  </a:lnTo>
                  <a:lnTo>
                    <a:pt x="176" y="180"/>
                  </a:lnTo>
                  <a:lnTo>
                    <a:pt x="176" y="184"/>
                  </a:lnTo>
                  <a:lnTo>
                    <a:pt x="175" y="186"/>
                  </a:lnTo>
                  <a:lnTo>
                    <a:pt x="172" y="187"/>
                  </a:lnTo>
                  <a:lnTo>
                    <a:pt x="170" y="184"/>
                  </a:lnTo>
                  <a:lnTo>
                    <a:pt x="166" y="184"/>
                  </a:lnTo>
                  <a:lnTo>
                    <a:pt x="164" y="183"/>
                  </a:lnTo>
                  <a:lnTo>
                    <a:pt x="160" y="183"/>
                  </a:lnTo>
                  <a:lnTo>
                    <a:pt x="157" y="182"/>
                  </a:lnTo>
                  <a:lnTo>
                    <a:pt x="153" y="180"/>
                  </a:lnTo>
                  <a:lnTo>
                    <a:pt x="146" y="179"/>
                  </a:lnTo>
                  <a:lnTo>
                    <a:pt x="144" y="177"/>
                  </a:lnTo>
                  <a:lnTo>
                    <a:pt x="140" y="176"/>
                  </a:lnTo>
                  <a:lnTo>
                    <a:pt x="137" y="178"/>
                  </a:lnTo>
                  <a:lnTo>
                    <a:pt x="133" y="177"/>
                  </a:lnTo>
                  <a:lnTo>
                    <a:pt x="130" y="176"/>
                  </a:lnTo>
                  <a:lnTo>
                    <a:pt x="126" y="174"/>
                  </a:lnTo>
                  <a:lnTo>
                    <a:pt x="123" y="175"/>
                  </a:lnTo>
                  <a:lnTo>
                    <a:pt x="117" y="177"/>
                  </a:lnTo>
                  <a:lnTo>
                    <a:pt x="112" y="178"/>
                  </a:lnTo>
                  <a:lnTo>
                    <a:pt x="109" y="177"/>
                  </a:lnTo>
                  <a:lnTo>
                    <a:pt x="104" y="176"/>
                  </a:lnTo>
                  <a:lnTo>
                    <a:pt x="100" y="176"/>
                  </a:lnTo>
                  <a:lnTo>
                    <a:pt x="87" y="168"/>
                  </a:lnTo>
                  <a:lnTo>
                    <a:pt x="85" y="172"/>
                  </a:lnTo>
                  <a:lnTo>
                    <a:pt x="83" y="176"/>
                  </a:lnTo>
                  <a:lnTo>
                    <a:pt x="80" y="175"/>
                  </a:lnTo>
                  <a:lnTo>
                    <a:pt x="77" y="172"/>
                  </a:lnTo>
                  <a:lnTo>
                    <a:pt x="64" y="172"/>
                  </a:lnTo>
                  <a:lnTo>
                    <a:pt x="61" y="171"/>
                  </a:lnTo>
                  <a:lnTo>
                    <a:pt x="57" y="171"/>
                  </a:lnTo>
                  <a:lnTo>
                    <a:pt x="53" y="172"/>
                  </a:lnTo>
                  <a:lnTo>
                    <a:pt x="49" y="171"/>
                  </a:lnTo>
                  <a:lnTo>
                    <a:pt x="48" y="167"/>
                  </a:lnTo>
                  <a:lnTo>
                    <a:pt x="45" y="164"/>
                  </a:lnTo>
                  <a:lnTo>
                    <a:pt x="42" y="163"/>
                  </a:lnTo>
                  <a:lnTo>
                    <a:pt x="38" y="163"/>
                  </a:lnTo>
                  <a:lnTo>
                    <a:pt x="34" y="164"/>
                  </a:lnTo>
                  <a:lnTo>
                    <a:pt x="27" y="161"/>
                  </a:lnTo>
                  <a:lnTo>
                    <a:pt x="24" y="161"/>
                  </a:lnTo>
                  <a:lnTo>
                    <a:pt x="19" y="166"/>
                  </a:lnTo>
                  <a:lnTo>
                    <a:pt x="15" y="171"/>
                  </a:lnTo>
                  <a:lnTo>
                    <a:pt x="8" y="173"/>
                  </a:lnTo>
                  <a:lnTo>
                    <a:pt x="5" y="171"/>
                  </a:lnTo>
                  <a:lnTo>
                    <a:pt x="3" y="167"/>
                  </a:lnTo>
                  <a:lnTo>
                    <a:pt x="0" y="165"/>
                  </a:lnTo>
                  <a:lnTo>
                    <a:pt x="0" y="164"/>
                  </a:lnTo>
                  <a:lnTo>
                    <a:pt x="3" y="163"/>
                  </a:lnTo>
                  <a:lnTo>
                    <a:pt x="9" y="157"/>
                  </a:lnTo>
                  <a:lnTo>
                    <a:pt x="13" y="156"/>
                  </a:lnTo>
                  <a:lnTo>
                    <a:pt x="17" y="155"/>
                  </a:lnTo>
                  <a:lnTo>
                    <a:pt x="20" y="155"/>
                  </a:lnTo>
                  <a:lnTo>
                    <a:pt x="23" y="154"/>
                  </a:lnTo>
                  <a:lnTo>
                    <a:pt x="25" y="149"/>
                  </a:lnTo>
                  <a:lnTo>
                    <a:pt x="27" y="146"/>
                  </a:lnTo>
                  <a:lnTo>
                    <a:pt x="29" y="144"/>
                  </a:lnTo>
                  <a:lnTo>
                    <a:pt x="30" y="139"/>
                  </a:lnTo>
                  <a:lnTo>
                    <a:pt x="32" y="137"/>
                  </a:lnTo>
                  <a:lnTo>
                    <a:pt x="32" y="136"/>
                  </a:lnTo>
                  <a:lnTo>
                    <a:pt x="35" y="135"/>
                  </a:lnTo>
                  <a:lnTo>
                    <a:pt x="39" y="128"/>
                  </a:lnTo>
                  <a:lnTo>
                    <a:pt x="42" y="125"/>
                  </a:lnTo>
                  <a:lnTo>
                    <a:pt x="45" y="123"/>
                  </a:lnTo>
                  <a:lnTo>
                    <a:pt x="52" y="122"/>
                  </a:lnTo>
                  <a:lnTo>
                    <a:pt x="55" y="122"/>
                  </a:lnTo>
                  <a:lnTo>
                    <a:pt x="60" y="124"/>
                  </a:lnTo>
                  <a:lnTo>
                    <a:pt x="62" y="122"/>
                  </a:lnTo>
                  <a:lnTo>
                    <a:pt x="65" y="121"/>
                  </a:lnTo>
                  <a:lnTo>
                    <a:pt x="69" y="120"/>
                  </a:lnTo>
                  <a:lnTo>
                    <a:pt x="73" y="119"/>
                  </a:lnTo>
                  <a:lnTo>
                    <a:pt x="76" y="119"/>
                  </a:lnTo>
                  <a:lnTo>
                    <a:pt x="79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7" y="108"/>
                  </a:lnTo>
                  <a:lnTo>
                    <a:pt x="90" y="106"/>
                  </a:lnTo>
                  <a:lnTo>
                    <a:pt x="99" y="101"/>
                  </a:lnTo>
                  <a:lnTo>
                    <a:pt x="102" y="98"/>
                  </a:lnTo>
                  <a:lnTo>
                    <a:pt x="103" y="94"/>
                  </a:lnTo>
                  <a:lnTo>
                    <a:pt x="111" y="93"/>
                  </a:lnTo>
                  <a:lnTo>
                    <a:pt x="114" y="92"/>
                  </a:lnTo>
                  <a:lnTo>
                    <a:pt x="117" y="93"/>
                  </a:lnTo>
                  <a:lnTo>
                    <a:pt x="118" y="95"/>
                  </a:lnTo>
                  <a:lnTo>
                    <a:pt x="121" y="92"/>
                  </a:lnTo>
                  <a:lnTo>
                    <a:pt x="125" y="91"/>
                  </a:lnTo>
                  <a:lnTo>
                    <a:pt x="128" y="92"/>
                  </a:lnTo>
                  <a:lnTo>
                    <a:pt x="135" y="92"/>
                  </a:lnTo>
                  <a:lnTo>
                    <a:pt x="140" y="89"/>
                  </a:lnTo>
                  <a:lnTo>
                    <a:pt x="144" y="89"/>
                  </a:lnTo>
                  <a:lnTo>
                    <a:pt x="147" y="88"/>
                  </a:lnTo>
                  <a:lnTo>
                    <a:pt x="152" y="89"/>
                  </a:lnTo>
                  <a:lnTo>
                    <a:pt x="159" y="88"/>
                  </a:lnTo>
                  <a:lnTo>
                    <a:pt x="163" y="88"/>
                  </a:lnTo>
                  <a:lnTo>
                    <a:pt x="166" y="88"/>
                  </a:lnTo>
                  <a:lnTo>
                    <a:pt x="167" y="89"/>
                  </a:lnTo>
                  <a:lnTo>
                    <a:pt x="171" y="88"/>
                  </a:lnTo>
                  <a:lnTo>
                    <a:pt x="175" y="89"/>
                  </a:lnTo>
                  <a:lnTo>
                    <a:pt x="177" y="91"/>
                  </a:lnTo>
                  <a:lnTo>
                    <a:pt x="184" y="89"/>
                  </a:lnTo>
                  <a:lnTo>
                    <a:pt x="189" y="87"/>
                  </a:lnTo>
                  <a:lnTo>
                    <a:pt x="193" y="85"/>
                  </a:lnTo>
                  <a:lnTo>
                    <a:pt x="197" y="83"/>
                  </a:lnTo>
                  <a:lnTo>
                    <a:pt x="200" y="82"/>
                  </a:lnTo>
                  <a:lnTo>
                    <a:pt x="203" y="84"/>
                  </a:lnTo>
                  <a:lnTo>
                    <a:pt x="207" y="87"/>
                  </a:lnTo>
                  <a:lnTo>
                    <a:pt x="212" y="93"/>
                  </a:lnTo>
                  <a:lnTo>
                    <a:pt x="218" y="91"/>
                  </a:lnTo>
                  <a:lnTo>
                    <a:pt x="221" y="91"/>
                  </a:lnTo>
                  <a:lnTo>
                    <a:pt x="225" y="92"/>
                  </a:lnTo>
                  <a:lnTo>
                    <a:pt x="229" y="92"/>
                  </a:lnTo>
                  <a:lnTo>
                    <a:pt x="233" y="91"/>
                  </a:lnTo>
                  <a:lnTo>
                    <a:pt x="237" y="91"/>
                  </a:lnTo>
                  <a:lnTo>
                    <a:pt x="241" y="92"/>
                  </a:lnTo>
                  <a:lnTo>
                    <a:pt x="245" y="91"/>
                  </a:lnTo>
                  <a:lnTo>
                    <a:pt x="248" y="91"/>
                  </a:lnTo>
                  <a:lnTo>
                    <a:pt x="252" y="93"/>
                  </a:lnTo>
                  <a:lnTo>
                    <a:pt x="255" y="93"/>
                  </a:lnTo>
                  <a:lnTo>
                    <a:pt x="259" y="93"/>
                  </a:lnTo>
                  <a:lnTo>
                    <a:pt x="262" y="91"/>
                  </a:lnTo>
                  <a:lnTo>
                    <a:pt x="264" y="89"/>
                  </a:lnTo>
                  <a:lnTo>
                    <a:pt x="268" y="86"/>
                  </a:lnTo>
                </a:path>
              </a:pathLst>
            </a:custGeom>
            <a:solidFill>
              <a:srgbClr val="2D2DB9">
                <a:lumMod val="20000"/>
                <a:lumOff val="8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72" name="Freeform 21"/>
            <p:cNvSpPr>
              <a:spLocks/>
            </p:cNvSpPr>
            <p:nvPr/>
          </p:nvSpPr>
          <p:spPr bwMode="auto">
            <a:xfrm>
              <a:off x="3178175" y="2944683"/>
              <a:ext cx="442913" cy="411057"/>
            </a:xfrm>
            <a:custGeom>
              <a:avLst/>
              <a:gdLst/>
              <a:ahLst/>
              <a:cxnLst>
                <a:cxn ang="0">
                  <a:pos x="236" y="255"/>
                </a:cxn>
                <a:cxn ang="0">
                  <a:pos x="221" y="247"/>
                </a:cxn>
                <a:cxn ang="0">
                  <a:pos x="188" y="240"/>
                </a:cxn>
                <a:cxn ang="0">
                  <a:pos x="151" y="243"/>
                </a:cxn>
                <a:cxn ang="0">
                  <a:pos x="140" y="234"/>
                </a:cxn>
                <a:cxn ang="0">
                  <a:pos x="117" y="215"/>
                </a:cxn>
                <a:cxn ang="0">
                  <a:pos x="105" y="204"/>
                </a:cxn>
                <a:cxn ang="0">
                  <a:pos x="81" y="184"/>
                </a:cxn>
                <a:cxn ang="0">
                  <a:pos x="56" y="170"/>
                </a:cxn>
                <a:cxn ang="0">
                  <a:pos x="48" y="158"/>
                </a:cxn>
                <a:cxn ang="0">
                  <a:pos x="39" y="146"/>
                </a:cxn>
                <a:cxn ang="0">
                  <a:pos x="27" y="138"/>
                </a:cxn>
                <a:cxn ang="0">
                  <a:pos x="21" y="131"/>
                </a:cxn>
                <a:cxn ang="0">
                  <a:pos x="16" y="124"/>
                </a:cxn>
                <a:cxn ang="0">
                  <a:pos x="11" y="122"/>
                </a:cxn>
                <a:cxn ang="0">
                  <a:pos x="3" y="117"/>
                </a:cxn>
                <a:cxn ang="0">
                  <a:pos x="44" y="43"/>
                </a:cxn>
                <a:cxn ang="0">
                  <a:pos x="35" y="36"/>
                </a:cxn>
                <a:cxn ang="0">
                  <a:pos x="29" y="26"/>
                </a:cxn>
                <a:cxn ang="0">
                  <a:pos x="24" y="20"/>
                </a:cxn>
                <a:cxn ang="0">
                  <a:pos x="15" y="17"/>
                </a:cxn>
                <a:cxn ang="0">
                  <a:pos x="2" y="9"/>
                </a:cxn>
                <a:cxn ang="0">
                  <a:pos x="77" y="0"/>
                </a:cxn>
                <a:cxn ang="0">
                  <a:pos x="90" y="4"/>
                </a:cxn>
                <a:cxn ang="0">
                  <a:pos x="162" y="0"/>
                </a:cxn>
                <a:cxn ang="0">
                  <a:pos x="174" y="19"/>
                </a:cxn>
                <a:cxn ang="0">
                  <a:pos x="183" y="19"/>
                </a:cxn>
                <a:cxn ang="0">
                  <a:pos x="193" y="23"/>
                </a:cxn>
                <a:cxn ang="0">
                  <a:pos x="202" y="24"/>
                </a:cxn>
                <a:cxn ang="0">
                  <a:pos x="210" y="29"/>
                </a:cxn>
                <a:cxn ang="0">
                  <a:pos x="216" y="35"/>
                </a:cxn>
                <a:cxn ang="0">
                  <a:pos x="225" y="36"/>
                </a:cxn>
                <a:cxn ang="0">
                  <a:pos x="233" y="39"/>
                </a:cxn>
                <a:cxn ang="0">
                  <a:pos x="238" y="47"/>
                </a:cxn>
                <a:cxn ang="0">
                  <a:pos x="242" y="59"/>
                </a:cxn>
                <a:cxn ang="0">
                  <a:pos x="251" y="62"/>
                </a:cxn>
                <a:cxn ang="0">
                  <a:pos x="266" y="72"/>
                </a:cxn>
                <a:cxn ang="0">
                  <a:pos x="277" y="87"/>
                </a:cxn>
                <a:cxn ang="0">
                  <a:pos x="275" y="173"/>
                </a:cxn>
                <a:cxn ang="0">
                  <a:pos x="268" y="211"/>
                </a:cxn>
                <a:cxn ang="0">
                  <a:pos x="275" y="230"/>
                </a:cxn>
                <a:cxn ang="0">
                  <a:pos x="263" y="240"/>
                </a:cxn>
                <a:cxn ang="0">
                  <a:pos x="260" y="251"/>
                </a:cxn>
                <a:cxn ang="0">
                  <a:pos x="251" y="254"/>
                </a:cxn>
                <a:cxn ang="0">
                  <a:pos x="242" y="258"/>
                </a:cxn>
              </a:cxnLst>
              <a:rect l="0" t="0" r="r" b="b"/>
              <a:pathLst>
                <a:path w="279" h="259">
                  <a:moveTo>
                    <a:pt x="242" y="258"/>
                  </a:moveTo>
                  <a:lnTo>
                    <a:pt x="239" y="256"/>
                  </a:lnTo>
                  <a:lnTo>
                    <a:pt x="236" y="255"/>
                  </a:lnTo>
                  <a:lnTo>
                    <a:pt x="233" y="253"/>
                  </a:lnTo>
                  <a:lnTo>
                    <a:pt x="229" y="251"/>
                  </a:lnTo>
                  <a:lnTo>
                    <a:pt x="221" y="247"/>
                  </a:lnTo>
                  <a:lnTo>
                    <a:pt x="213" y="246"/>
                  </a:lnTo>
                  <a:lnTo>
                    <a:pt x="211" y="238"/>
                  </a:lnTo>
                  <a:lnTo>
                    <a:pt x="188" y="240"/>
                  </a:lnTo>
                  <a:lnTo>
                    <a:pt x="186" y="240"/>
                  </a:lnTo>
                  <a:lnTo>
                    <a:pt x="185" y="240"/>
                  </a:lnTo>
                  <a:lnTo>
                    <a:pt x="151" y="243"/>
                  </a:lnTo>
                  <a:lnTo>
                    <a:pt x="148" y="243"/>
                  </a:lnTo>
                  <a:lnTo>
                    <a:pt x="147" y="243"/>
                  </a:lnTo>
                  <a:lnTo>
                    <a:pt x="140" y="234"/>
                  </a:lnTo>
                  <a:lnTo>
                    <a:pt x="131" y="221"/>
                  </a:lnTo>
                  <a:lnTo>
                    <a:pt x="122" y="210"/>
                  </a:lnTo>
                  <a:lnTo>
                    <a:pt x="117" y="215"/>
                  </a:lnTo>
                  <a:lnTo>
                    <a:pt x="108" y="209"/>
                  </a:lnTo>
                  <a:lnTo>
                    <a:pt x="107" y="204"/>
                  </a:lnTo>
                  <a:lnTo>
                    <a:pt x="105" y="204"/>
                  </a:lnTo>
                  <a:lnTo>
                    <a:pt x="104" y="203"/>
                  </a:lnTo>
                  <a:lnTo>
                    <a:pt x="100" y="194"/>
                  </a:lnTo>
                  <a:lnTo>
                    <a:pt x="81" y="184"/>
                  </a:lnTo>
                  <a:lnTo>
                    <a:pt x="60" y="176"/>
                  </a:lnTo>
                  <a:lnTo>
                    <a:pt x="57" y="171"/>
                  </a:lnTo>
                  <a:lnTo>
                    <a:pt x="56" y="170"/>
                  </a:lnTo>
                  <a:lnTo>
                    <a:pt x="54" y="169"/>
                  </a:lnTo>
                  <a:lnTo>
                    <a:pt x="49" y="163"/>
                  </a:lnTo>
                  <a:lnTo>
                    <a:pt x="48" y="158"/>
                  </a:lnTo>
                  <a:lnTo>
                    <a:pt x="45" y="155"/>
                  </a:lnTo>
                  <a:lnTo>
                    <a:pt x="39" y="151"/>
                  </a:lnTo>
                  <a:lnTo>
                    <a:pt x="39" y="146"/>
                  </a:lnTo>
                  <a:lnTo>
                    <a:pt x="37" y="143"/>
                  </a:lnTo>
                  <a:lnTo>
                    <a:pt x="34" y="139"/>
                  </a:lnTo>
                  <a:lnTo>
                    <a:pt x="27" y="138"/>
                  </a:lnTo>
                  <a:lnTo>
                    <a:pt x="24" y="138"/>
                  </a:lnTo>
                  <a:lnTo>
                    <a:pt x="22" y="136"/>
                  </a:lnTo>
                  <a:lnTo>
                    <a:pt x="21" y="131"/>
                  </a:lnTo>
                  <a:lnTo>
                    <a:pt x="22" y="127"/>
                  </a:lnTo>
                  <a:lnTo>
                    <a:pt x="18" y="125"/>
                  </a:lnTo>
                  <a:lnTo>
                    <a:pt x="16" y="124"/>
                  </a:lnTo>
                  <a:lnTo>
                    <a:pt x="12" y="123"/>
                  </a:lnTo>
                  <a:lnTo>
                    <a:pt x="11" y="123"/>
                  </a:lnTo>
                  <a:lnTo>
                    <a:pt x="11" y="122"/>
                  </a:lnTo>
                  <a:lnTo>
                    <a:pt x="9" y="122"/>
                  </a:lnTo>
                  <a:lnTo>
                    <a:pt x="6" y="120"/>
                  </a:lnTo>
                  <a:lnTo>
                    <a:pt x="3" y="117"/>
                  </a:lnTo>
                  <a:lnTo>
                    <a:pt x="4" y="114"/>
                  </a:lnTo>
                  <a:lnTo>
                    <a:pt x="38" y="52"/>
                  </a:lnTo>
                  <a:lnTo>
                    <a:pt x="44" y="43"/>
                  </a:lnTo>
                  <a:lnTo>
                    <a:pt x="42" y="38"/>
                  </a:lnTo>
                  <a:lnTo>
                    <a:pt x="38" y="36"/>
                  </a:lnTo>
                  <a:lnTo>
                    <a:pt x="35" y="36"/>
                  </a:lnTo>
                  <a:lnTo>
                    <a:pt x="32" y="34"/>
                  </a:lnTo>
                  <a:lnTo>
                    <a:pt x="29" y="30"/>
                  </a:lnTo>
                  <a:lnTo>
                    <a:pt x="29" y="26"/>
                  </a:lnTo>
                  <a:lnTo>
                    <a:pt x="26" y="23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1" y="18"/>
                  </a:lnTo>
                  <a:lnTo>
                    <a:pt x="18" y="17"/>
                  </a:lnTo>
                  <a:lnTo>
                    <a:pt x="15" y="17"/>
                  </a:lnTo>
                  <a:lnTo>
                    <a:pt x="12" y="15"/>
                  </a:lnTo>
                  <a:lnTo>
                    <a:pt x="9" y="13"/>
                  </a:lnTo>
                  <a:lnTo>
                    <a:pt x="2" y="9"/>
                  </a:lnTo>
                  <a:lnTo>
                    <a:pt x="0" y="9"/>
                  </a:lnTo>
                  <a:lnTo>
                    <a:pt x="21" y="6"/>
                  </a:lnTo>
                  <a:lnTo>
                    <a:pt x="77" y="0"/>
                  </a:lnTo>
                  <a:lnTo>
                    <a:pt x="83" y="2"/>
                  </a:lnTo>
                  <a:lnTo>
                    <a:pt x="86" y="4"/>
                  </a:lnTo>
                  <a:lnTo>
                    <a:pt x="90" y="4"/>
                  </a:lnTo>
                  <a:lnTo>
                    <a:pt x="131" y="4"/>
                  </a:lnTo>
                  <a:lnTo>
                    <a:pt x="151" y="4"/>
                  </a:lnTo>
                  <a:lnTo>
                    <a:pt x="162" y="0"/>
                  </a:lnTo>
                  <a:lnTo>
                    <a:pt x="168" y="16"/>
                  </a:lnTo>
                  <a:lnTo>
                    <a:pt x="170" y="18"/>
                  </a:lnTo>
                  <a:lnTo>
                    <a:pt x="174" y="19"/>
                  </a:lnTo>
                  <a:lnTo>
                    <a:pt x="176" y="19"/>
                  </a:lnTo>
                  <a:lnTo>
                    <a:pt x="180" y="18"/>
                  </a:lnTo>
                  <a:lnTo>
                    <a:pt x="183" y="19"/>
                  </a:lnTo>
                  <a:lnTo>
                    <a:pt x="187" y="19"/>
                  </a:lnTo>
                  <a:lnTo>
                    <a:pt x="190" y="21"/>
                  </a:lnTo>
                  <a:lnTo>
                    <a:pt x="193" y="23"/>
                  </a:lnTo>
                  <a:lnTo>
                    <a:pt x="196" y="25"/>
                  </a:lnTo>
                  <a:lnTo>
                    <a:pt x="199" y="27"/>
                  </a:lnTo>
                  <a:lnTo>
                    <a:pt x="202" y="24"/>
                  </a:lnTo>
                  <a:lnTo>
                    <a:pt x="205" y="24"/>
                  </a:lnTo>
                  <a:lnTo>
                    <a:pt x="207" y="26"/>
                  </a:lnTo>
                  <a:lnTo>
                    <a:pt x="210" y="29"/>
                  </a:lnTo>
                  <a:lnTo>
                    <a:pt x="210" y="33"/>
                  </a:lnTo>
                  <a:lnTo>
                    <a:pt x="213" y="37"/>
                  </a:lnTo>
                  <a:lnTo>
                    <a:pt x="216" y="35"/>
                  </a:lnTo>
                  <a:lnTo>
                    <a:pt x="219" y="34"/>
                  </a:lnTo>
                  <a:lnTo>
                    <a:pt x="222" y="33"/>
                  </a:lnTo>
                  <a:lnTo>
                    <a:pt x="225" y="36"/>
                  </a:lnTo>
                  <a:lnTo>
                    <a:pt x="229" y="37"/>
                  </a:lnTo>
                  <a:lnTo>
                    <a:pt x="232" y="38"/>
                  </a:lnTo>
                  <a:lnTo>
                    <a:pt x="233" y="39"/>
                  </a:lnTo>
                  <a:lnTo>
                    <a:pt x="234" y="41"/>
                  </a:lnTo>
                  <a:lnTo>
                    <a:pt x="238" y="42"/>
                  </a:lnTo>
                  <a:lnTo>
                    <a:pt x="238" y="47"/>
                  </a:lnTo>
                  <a:lnTo>
                    <a:pt x="241" y="50"/>
                  </a:lnTo>
                  <a:lnTo>
                    <a:pt x="242" y="54"/>
                  </a:lnTo>
                  <a:lnTo>
                    <a:pt x="242" y="59"/>
                  </a:lnTo>
                  <a:lnTo>
                    <a:pt x="245" y="58"/>
                  </a:lnTo>
                  <a:lnTo>
                    <a:pt x="249" y="59"/>
                  </a:lnTo>
                  <a:lnTo>
                    <a:pt x="251" y="62"/>
                  </a:lnTo>
                  <a:lnTo>
                    <a:pt x="252" y="64"/>
                  </a:lnTo>
                  <a:lnTo>
                    <a:pt x="254" y="68"/>
                  </a:lnTo>
                  <a:lnTo>
                    <a:pt x="266" y="72"/>
                  </a:lnTo>
                  <a:lnTo>
                    <a:pt x="267" y="72"/>
                  </a:lnTo>
                  <a:lnTo>
                    <a:pt x="275" y="85"/>
                  </a:lnTo>
                  <a:lnTo>
                    <a:pt x="277" y="87"/>
                  </a:lnTo>
                  <a:lnTo>
                    <a:pt x="278" y="90"/>
                  </a:lnTo>
                  <a:lnTo>
                    <a:pt x="269" y="141"/>
                  </a:lnTo>
                  <a:lnTo>
                    <a:pt x="275" y="173"/>
                  </a:lnTo>
                  <a:lnTo>
                    <a:pt x="275" y="174"/>
                  </a:lnTo>
                  <a:lnTo>
                    <a:pt x="269" y="204"/>
                  </a:lnTo>
                  <a:lnTo>
                    <a:pt x="268" y="211"/>
                  </a:lnTo>
                  <a:lnTo>
                    <a:pt x="271" y="214"/>
                  </a:lnTo>
                  <a:lnTo>
                    <a:pt x="273" y="217"/>
                  </a:lnTo>
                  <a:lnTo>
                    <a:pt x="275" y="230"/>
                  </a:lnTo>
                  <a:lnTo>
                    <a:pt x="271" y="230"/>
                  </a:lnTo>
                  <a:lnTo>
                    <a:pt x="268" y="232"/>
                  </a:lnTo>
                  <a:lnTo>
                    <a:pt x="263" y="240"/>
                  </a:lnTo>
                  <a:lnTo>
                    <a:pt x="263" y="244"/>
                  </a:lnTo>
                  <a:lnTo>
                    <a:pt x="263" y="248"/>
                  </a:lnTo>
                  <a:lnTo>
                    <a:pt x="260" y="251"/>
                  </a:lnTo>
                  <a:lnTo>
                    <a:pt x="257" y="250"/>
                  </a:lnTo>
                  <a:lnTo>
                    <a:pt x="255" y="251"/>
                  </a:lnTo>
                  <a:lnTo>
                    <a:pt x="251" y="254"/>
                  </a:lnTo>
                  <a:lnTo>
                    <a:pt x="249" y="257"/>
                  </a:lnTo>
                  <a:lnTo>
                    <a:pt x="245" y="257"/>
                  </a:lnTo>
                  <a:lnTo>
                    <a:pt x="242" y="258"/>
                  </a:lnTo>
                </a:path>
              </a:pathLst>
            </a:custGeom>
            <a:solidFill>
              <a:srgbClr val="2D2DB9">
                <a:lumMod val="20000"/>
                <a:lumOff val="8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73" name="Freeform 22"/>
            <p:cNvSpPr>
              <a:spLocks/>
            </p:cNvSpPr>
            <p:nvPr/>
          </p:nvSpPr>
          <p:spPr bwMode="auto">
            <a:xfrm>
              <a:off x="3603625" y="3035147"/>
              <a:ext cx="309563" cy="296787"/>
            </a:xfrm>
            <a:custGeom>
              <a:avLst/>
              <a:gdLst>
                <a:gd name="T0" fmla="*/ 2147483647 w 195"/>
                <a:gd name="T1" fmla="*/ 2147483647 h 187"/>
                <a:gd name="T2" fmla="*/ 2147483647 w 195"/>
                <a:gd name="T3" fmla="*/ 2147483647 h 187"/>
                <a:gd name="T4" fmla="*/ 2147483647 w 195"/>
                <a:gd name="T5" fmla="*/ 2147483647 h 187"/>
                <a:gd name="T6" fmla="*/ 2147483647 w 195"/>
                <a:gd name="T7" fmla="*/ 2147483647 h 187"/>
                <a:gd name="T8" fmla="*/ 2147483647 w 195"/>
                <a:gd name="T9" fmla="*/ 2147483647 h 187"/>
                <a:gd name="T10" fmla="*/ 2147483647 w 195"/>
                <a:gd name="T11" fmla="*/ 2147483647 h 187"/>
                <a:gd name="T12" fmla="*/ 2147483647 w 195"/>
                <a:gd name="T13" fmla="*/ 2147483647 h 187"/>
                <a:gd name="T14" fmla="*/ 2147483647 w 195"/>
                <a:gd name="T15" fmla="*/ 2147483647 h 187"/>
                <a:gd name="T16" fmla="*/ 2147483647 w 195"/>
                <a:gd name="T17" fmla="*/ 2147483647 h 187"/>
                <a:gd name="T18" fmla="*/ 2147483647 w 195"/>
                <a:gd name="T19" fmla="*/ 2147483647 h 187"/>
                <a:gd name="T20" fmla="*/ 2147483647 w 195"/>
                <a:gd name="T21" fmla="*/ 2147483647 h 187"/>
                <a:gd name="T22" fmla="*/ 2147483647 w 195"/>
                <a:gd name="T23" fmla="*/ 2147483647 h 187"/>
                <a:gd name="T24" fmla="*/ 2147483647 w 195"/>
                <a:gd name="T25" fmla="*/ 2147483647 h 187"/>
                <a:gd name="T26" fmla="*/ 2147483647 w 195"/>
                <a:gd name="T27" fmla="*/ 2147483647 h 187"/>
                <a:gd name="T28" fmla="*/ 2147483647 w 195"/>
                <a:gd name="T29" fmla="*/ 2147483647 h 187"/>
                <a:gd name="T30" fmla="*/ 2147483647 w 195"/>
                <a:gd name="T31" fmla="*/ 2147483647 h 187"/>
                <a:gd name="T32" fmla="*/ 2147483647 w 195"/>
                <a:gd name="T33" fmla="*/ 2147483647 h 187"/>
                <a:gd name="T34" fmla="*/ 2147483647 w 195"/>
                <a:gd name="T35" fmla="*/ 2147483647 h 187"/>
                <a:gd name="T36" fmla="*/ 2147483647 w 195"/>
                <a:gd name="T37" fmla="*/ 2147483647 h 187"/>
                <a:gd name="T38" fmla="*/ 2147483647 w 195"/>
                <a:gd name="T39" fmla="*/ 2147483647 h 187"/>
                <a:gd name="T40" fmla="*/ 2147483647 w 195"/>
                <a:gd name="T41" fmla="*/ 2147483647 h 187"/>
                <a:gd name="T42" fmla="*/ 2147483647 w 195"/>
                <a:gd name="T43" fmla="*/ 2147483647 h 187"/>
                <a:gd name="T44" fmla="*/ 2147483647 w 195"/>
                <a:gd name="T45" fmla="*/ 2147483647 h 187"/>
                <a:gd name="T46" fmla="*/ 2147483647 w 195"/>
                <a:gd name="T47" fmla="*/ 2147483647 h 187"/>
                <a:gd name="T48" fmla="*/ 2147483647 w 195"/>
                <a:gd name="T49" fmla="*/ 2147483647 h 187"/>
                <a:gd name="T50" fmla="*/ 2147483647 w 195"/>
                <a:gd name="T51" fmla="*/ 2147483647 h 187"/>
                <a:gd name="T52" fmla="*/ 2147483647 w 195"/>
                <a:gd name="T53" fmla="*/ 2147483647 h 187"/>
                <a:gd name="T54" fmla="*/ 2147483647 w 195"/>
                <a:gd name="T55" fmla="*/ 2147483647 h 187"/>
                <a:gd name="T56" fmla="*/ 2147483647 w 195"/>
                <a:gd name="T57" fmla="*/ 2147483647 h 187"/>
                <a:gd name="T58" fmla="*/ 2147483647 w 195"/>
                <a:gd name="T59" fmla="*/ 2147483647 h 187"/>
                <a:gd name="T60" fmla="*/ 2147483647 w 195"/>
                <a:gd name="T61" fmla="*/ 2147483647 h 187"/>
                <a:gd name="T62" fmla="*/ 2147483647 w 195"/>
                <a:gd name="T63" fmla="*/ 2147483647 h 187"/>
                <a:gd name="T64" fmla="*/ 2147483647 w 195"/>
                <a:gd name="T65" fmla="*/ 2147483647 h 187"/>
                <a:gd name="T66" fmla="*/ 2147483647 w 195"/>
                <a:gd name="T67" fmla="*/ 2147483647 h 187"/>
                <a:gd name="T68" fmla="*/ 2147483647 w 195"/>
                <a:gd name="T69" fmla="*/ 2147483647 h 187"/>
                <a:gd name="T70" fmla="*/ 2147483647 w 195"/>
                <a:gd name="T71" fmla="*/ 2147483647 h 187"/>
                <a:gd name="T72" fmla="*/ 2147483647 w 195"/>
                <a:gd name="T73" fmla="*/ 2147483647 h 187"/>
                <a:gd name="T74" fmla="*/ 2147483647 w 195"/>
                <a:gd name="T75" fmla="*/ 2147483647 h 187"/>
                <a:gd name="T76" fmla="*/ 2147483647 w 195"/>
                <a:gd name="T77" fmla="*/ 2147483647 h 187"/>
                <a:gd name="T78" fmla="*/ 2147483647 w 195"/>
                <a:gd name="T79" fmla="*/ 2147483647 h 187"/>
                <a:gd name="T80" fmla="*/ 2147483647 w 195"/>
                <a:gd name="T81" fmla="*/ 2147483647 h 187"/>
                <a:gd name="T82" fmla="*/ 2147483647 w 195"/>
                <a:gd name="T83" fmla="*/ 2147483647 h 187"/>
                <a:gd name="T84" fmla="*/ 2147483647 w 195"/>
                <a:gd name="T85" fmla="*/ 2147483647 h 187"/>
                <a:gd name="T86" fmla="*/ 2147483647 w 195"/>
                <a:gd name="T87" fmla="*/ 2147483647 h 187"/>
                <a:gd name="T88" fmla="*/ 2147483647 w 195"/>
                <a:gd name="T89" fmla="*/ 2147483647 h 187"/>
                <a:gd name="T90" fmla="*/ 2147483647 w 195"/>
                <a:gd name="T91" fmla="*/ 2147483647 h 187"/>
                <a:gd name="T92" fmla="*/ 2147483647 w 195"/>
                <a:gd name="T93" fmla="*/ 2147483647 h 187"/>
                <a:gd name="T94" fmla="*/ 2147483647 w 195"/>
                <a:gd name="T95" fmla="*/ 2147483647 h 187"/>
                <a:gd name="T96" fmla="*/ 2147483647 w 195"/>
                <a:gd name="T97" fmla="*/ 2147483647 h 187"/>
                <a:gd name="T98" fmla="*/ 2147483647 w 195"/>
                <a:gd name="T99" fmla="*/ 2147483647 h 187"/>
                <a:gd name="T100" fmla="*/ 2147483647 w 195"/>
                <a:gd name="T101" fmla="*/ 2147483647 h 187"/>
                <a:gd name="T102" fmla="*/ 2147483647 w 195"/>
                <a:gd name="T103" fmla="*/ 2147483647 h 187"/>
                <a:gd name="T104" fmla="*/ 2147483647 w 195"/>
                <a:gd name="T105" fmla="*/ 2147483647 h 187"/>
                <a:gd name="T106" fmla="*/ 2147483647 w 195"/>
                <a:gd name="T107" fmla="*/ 2147483647 h 187"/>
                <a:gd name="T108" fmla="*/ 2147483647 w 195"/>
                <a:gd name="T109" fmla="*/ 2147483647 h 187"/>
                <a:gd name="T110" fmla="*/ 2147483647 w 195"/>
                <a:gd name="T111" fmla="*/ 2147483647 h 1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5"/>
                <a:gd name="T169" fmla="*/ 0 h 187"/>
                <a:gd name="T170" fmla="*/ 195 w 195"/>
                <a:gd name="T171" fmla="*/ 187 h 1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5" h="187">
                  <a:moveTo>
                    <a:pt x="7" y="162"/>
                  </a:moveTo>
                  <a:lnTo>
                    <a:pt x="5" y="157"/>
                  </a:lnTo>
                  <a:lnTo>
                    <a:pt x="0" y="156"/>
                  </a:lnTo>
                  <a:lnTo>
                    <a:pt x="1" y="148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1" y="86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4" y="35"/>
                  </a:lnTo>
                  <a:lnTo>
                    <a:pt x="16" y="32"/>
                  </a:lnTo>
                  <a:lnTo>
                    <a:pt x="18" y="29"/>
                  </a:lnTo>
                  <a:lnTo>
                    <a:pt x="21" y="29"/>
                  </a:lnTo>
                  <a:lnTo>
                    <a:pt x="25" y="29"/>
                  </a:lnTo>
                  <a:lnTo>
                    <a:pt x="27" y="28"/>
                  </a:lnTo>
                  <a:lnTo>
                    <a:pt x="31" y="26"/>
                  </a:lnTo>
                  <a:lnTo>
                    <a:pt x="34" y="23"/>
                  </a:lnTo>
                  <a:lnTo>
                    <a:pt x="35" y="19"/>
                  </a:lnTo>
                  <a:lnTo>
                    <a:pt x="42" y="16"/>
                  </a:lnTo>
                  <a:lnTo>
                    <a:pt x="46" y="14"/>
                  </a:lnTo>
                  <a:lnTo>
                    <a:pt x="53" y="14"/>
                  </a:lnTo>
                  <a:lnTo>
                    <a:pt x="54" y="13"/>
                  </a:lnTo>
                  <a:lnTo>
                    <a:pt x="57" y="14"/>
                  </a:lnTo>
                  <a:lnTo>
                    <a:pt x="60" y="11"/>
                  </a:lnTo>
                  <a:lnTo>
                    <a:pt x="64" y="11"/>
                  </a:lnTo>
                  <a:lnTo>
                    <a:pt x="67" y="11"/>
                  </a:lnTo>
                  <a:lnTo>
                    <a:pt x="68" y="11"/>
                  </a:lnTo>
                  <a:lnTo>
                    <a:pt x="70" y="11"/>
                  </a:lnTo>
                  <a:lnTo>
                    <a:pt x="74" y="10"/>
                  </a:lnTo>
                  <a:lnTo>
                    <a:pt x="78" y="10"/>
                  </a:lnTo>
                  <a:lnTo>
                    <a:pt x="80" y="7"/>
                  </a:lnTo>
                  <a:lnTo>
                    <a:pt x="81" y="7"/>
                  </a:lnTo>
                  <a:lnTo>
                    <a:pt x="82" y="7"/>
                  </a:lnTo>
                  <a:lnTo>
                    <a:pt x="84" y="7"/>
                  </a:lnTo>
                  <a:lnTo>
                    <a:pt x="87" y="7"/>
                  </a:lnTo>
                  <a:lnTo>
                    <a:pt x="94" y="9"/>
                  </a:lnTo>
                  <a:lnTo>
                    <a:pt x="97" y="10"/>
                  </a:lnTo>
                  <a:lnTo>
                    <a:pt x="99" y="14"/>
                  </a:lnTo>
                  <a:lnTo>
                    <a:pt x="103" y="13"/>
                  </a:lnTo>
                  <a:lnTo>
                    <a:pt x="113" y="9"/>
                  </a:lnTo>
                  <a:lnTo>
                    <a:pt x="116" y="7"/>
                  </a:lnTo>
                  <a:lnTo>
                    <a:pt x="119" y="7"/>
                  </a:lnTo>
                  <a:lnTo>
                    <a:pt x="124" y="7"/>
                  </a:lnTo>
                  <a:lnTo>
                    <a:pt x="126" y="7"/>
                  </a:lnTo>
                  <a:lnTo>
                    <a:pt x="129" y="7"/>
                  </a:lnTo>
                  <a:lnTo>
                    <a:pt x="132" y="7"/>
                  </a:lnTo>
                  <a:lnTo>
                    <a:pt x="133" y="7"/>
                  </a:lnTo>
                  <a:lnTo>
                    <a:pt x="136" y="7"/>
                  </a:lnTo>
                  <a:lnTo>
                    <a:pt x="140" y="10"/>
                  </a:lnTo>
                  <a:lnTo>
                    <a:pt x="152" y="11"/>
                  </a:lnTo>
                  <a:lnTo>
                    <a:pt x="164" y="10"/>
                  </a:lnTo>
                  <a:lnTo>
                    <a:pt x="170" y="3"/>
                  </a:lnTo>
                  <a:lnTo>
                    <a:pt x="181" y="0"/>
                  </a:lnTo>
                  <a:lnTo>
                    <a:pt x="194" y="38"/>
                  </a:lnTo>
                  <a:lnTo>
                    <a:pt x="194" y="59"/>
                  </a:lnTo>
                  <a:lnTo>
                    <a:pt x="194" y="60"/>
                  </a:lnTo>
                  <a:lnTo>
                    <a:pt x="181" y="105"/>
                  </a:lnTo>
                  <a:lnTo>
                    <a:pt x="180" y="112"/>
                  </a:lnTo>
                  <a:lnTo>
                    <a:pt x="174" y="131"/>
                  </a:lnTo>
                  <a:lnTo>
                    <a:pt x="167" y="140"/>
                  </a:lnTo>
                  <a:lnTo>
                    <a:pt x="164" y="146"/>
                  </a:lnTo>
                  <a:lnTo>
                    <a:pt x="160" y="155"/>
                  </a:lnTo>
                  <a:lnTo>
                    <a:pt x="157" y="159"/>
                  </a:lnTo>
                  <a:lnTo>
                    <a:pt x="152" y="163"/>
                  </a:lnTo>
                  <a:lnTo>
                    <a:pt x="152" y="167"/>
                  </a:lnTo>
                  <a:lnTo>
                    <a:pt x="149" y="171"/>
                  </a:lnTo>
                  <a:lnTo>
                    <a:pt x="133" y="186"/>
                  </a:lnTo>
                  <a:lnTo>
                    <a:pt x="132" y="185"/>
                  </a:lnTo>
                  <a:lnTo>
                    <a:pt x="129" y="183"/>
                  </a:lnTo>
                  <a:lnTo>
                    <a:pt x="126" y="181"/>
                  </a:lnTo>
                  <a:lnTo>
                    <a:pt x="125" y="181"/>
                  </a:lnTo>
                  <a:lnTo>
                    <a:pt x="124" y="177"/>
                  </a:lnTo>
                  <a:lnTo>
                    <a:pt x="122" y="173"/>
                  </a:lnTo>
                  <a:lnTo>
                    <a:pt x="121" y="168"/>
                  </a:lnTo>
                  <a:lnTo>
                    <a:pt x="118" y="166"/>
                  </a:lnTo>
                  <a:lnTo>
                    <a:pt x="116" y="163"/>
                  </a:lnTo>
                  <a:lnTo>
                    <a:pt x="116" y="159"/>
                  </a:lnTo>
                  <a:lnTo>
                    <a:pt x="116" y="155"/>
                  </a:lnTo>
                  <a:lnTo>
                    <a:pt x="113" y="152"/>
                  </a:lnTo>
                  <a:lnTo>
                    <a:pt x="110" y="152"/>
                  </a:lnTo>
                  <a:lnTo>
                    <a:pt x="108" y="153"/>
                  </a:lnTo>
                  <a:lnTo>
                    <a:pt x="103" y="155"/>
                  </a:lnTo>
                  <a:lnTo>
                    <a:pt x="101" y="155"/>
                  </a:lnTo>
                  <a:lnTo>
                    <a:pt x="98" y="156"/>
                  </a:lnTo>
                  <a:lnTo>
                    <a:pt x="93" y="157"/>
                  </a:lnTo>
                  <a:lnTo>
                    <a:pt x="90" y="157"/>
                  </a:lnTo>
                  <a:lnTo>
                    <a:pt x="88" y="157"/>
                  </a:lnTo>
                  <a:lnTo>
                    <a:pt x="87" y="158"/>
                  </a:lnTo>
                  <a:lnTo>
                    <a:pt x="83" y="157"/>
                  </a:lnTo>
                  <a:lnTo>
                    <a:pt x="79" y="157"/>
                  </a:lnTo>
                  <a:lnTo>
                    <a:pt x="73" y="160"/>
                  </a:lnTo>
                  <a:lnTo>
                    <a:pt x="71" y="163"/>
                  </a:lnTo>
                  <a:lnTo>
                    <a:pt x="67" y="165"/>
                  </a:lnTo>
                  <a:lnTo>
                    <a:pt x="64" y="163"/>
                  </a:lnTo>
                  <a:lnTo>
                    <a:pt x="61" y="163"/>
                  </a:lnTo>
                  <a:lnTo>
                    <a:pt x="57" y="162"/>
                  </a:lnTo>
                  <a:lnTo>
                    <a:pt x="54" y="161"/>
                  </a:lnTo>
                  <a:lnTo>
                    <a:pt x="52" y="164"/>
                  </a:lnTo>
                  <a:lnTo>
                    <a:pt x="49" y="166"/>
                  </a:lnTo>
                  <a:lnTo>
                    <a:pt x="45" y="168"/>
                  </a:lnTo>
                  <a:lnTo>
                    <a:pt x="44" y="168"/>
                  </a:lnTo>
                  <a:lnTo>
                    <a:pt x="42" y="168"/>
                  </a:lnTo>
                  <a:lnTo>
                    <a:pt x="38" y="167"/>
                  </a:lnTo>
                  <a:lnTo>
                    <a:pt x="35" y="168"/>
                  </a:lnTo>
                  <a:lnTo>
                    <a:pt x="32" y="171"/>
                  </a:lnTo>
                  <a:lnTo>
                    <a:pt x="29" y="173"/>
                  </a:lnTo>
                  <a:lnTo>
                    <a:pt x="26" y="173"/>
                  </a:lnTo>
                  <a:lnTo>
                    <a:pt x="23" y="170"/>
                  </a:lnTo>
                  <a:lnTo>
                    <a:pt x="19" y="171"/>
                  </a:lnTo>
                  <a:lnTo>
                    <a:pt x="17" y="174"/>
                  </a:lnTo>
                  <a:lnTo>
                    <a:pt x="14" y="174"/>
                  </a:lnTo>
                  <a:lnTo>
                    <a:pt x="6" y="174"/>
                  </a:lnTo>
                  <a:lnTo>
                    <a:pt x="7" y="162"/>
                  </a:lnTo>
                </a:path>
              </a:pathLst>
            </a:custGeom>
            <a:solidFill>
              <a:srgbClr val="2D2DB9">
                <a:lumMod val="20000"/>
                <a:lumOff val="8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74" name="Freeform 23"/>
            <p:cNvSpPr>
              <a:spLocks/>
            </p:cNvSpPr>
            <p:nvPr/>
          </p:nvSpPr>
          <p:spPr bwMode="auto">
            <a:xfrm>
              <a:off x="4024313" y="2770188"/>
              <a:ext cx="407987" cy="269875"/>
            </a:xfrm>
            <a:custGeom>
              <a:avLst/>
              <a:gdLst>
                <a:gd name="T0" fmla="*/ 2147483647 w 257"/>
                <a:gd name="T1" fmla="*/ 2147483647 h 170"/>
                <a:gd name="T2" fmla="*/ 2147483647 w 257"/>
                <a:gd name="T3" fmla="*/ 2147483647 h 170"/>
                <a:gd name="T4" fmla="*/ 2147483647 w 257"/>
                <a:gd name="T5" fmla="*/ 2147483647 h 170"/>
                <a:gd name="T6" fmla="*/ 2147483647 w 257"/>
                <a:gd name="T7" fmla="*/ 2147483647 h 170"/>
                <a:gd name="T8" fmla="*/ 2147483647 w 257"/>
                <a:gd name="T9" fmla="*/ 2147483647 h 170"/>
                <a:gd name="T10" fmla="*/ 2147483647 w 257"/>
                <a:gd name="T11" fmla="*/ 2147483647 h 170"/>
                <a:gd name="T12" fmla="*/ 2147483647 w 257"/>
                <a:gd name="T13" fmla="*/ 2147483647 h 170"/>
                <a:gd name="T14" fmla="*/ 2147483647 w 257"/>
                <a:gd name="T15" fmla="*/ 2147483647 h 170"/>
                <a:gd name="T16" fmla="*/ 2147483647 w 257"/>
                <a:gd name="T17" fmla="*/ 2147483647 h 170"/>
                <a:gd name="T18" fmla="*/ 2147483647 w 257"/>
                <a:gd name="T19" fmla="*/ 2147483647 h 170"/>
                <a:gd name="T20" fmla="*/ 2147483647 w 257"/>
                <a:gd name="T21" fmla="*/ 2147483647 h 170"/>
                <a:gd name="T22" fmla="*/ 2147483647 w 257"/>
                <a:gd name="T23" fmla="*/ 2147483647 h 170"/>
                <a:gd name="T24" fmla="*/ 2147483647 w 257"/>
                <a:gd name="T25" fmla="*/ 2147483647 h 170"/>
                <a:gd name="T26" fmla="*/ 2147483647 w 257"/>
                <a:gd name="T27" fmla="*/ 2147483647 h 170"/>
                <a:gd name="T28" fmla="*/ 2147483647 w 257"/>
                <a:gd name="T29" fmla="*/ 2147483647 h 170"/>
                <a:gd name="T30" fmla="*/ 2147483647 w 257"/>
                <a:gd name="T31" fmla="*/ 2147483647 h 170"/>
                <a:gd name="T32" fmla="*/ 2147483647 w 257"/>
                <a:gd name="T33" fmla="*/ 2147483647 h 170"/>
                <a:gd name="T34" fmla="*/ 2147483647 w 257"/>
                <a:gd name="T35" fmla="*/ 2147483647 h 170"/>
                <a:gd name="T36" fmla="*/ 2147483647 w 257"/>
                <a:gd name="T37" fmla="*/ 2147483647 h 170"/>
                <a:gd name="T38" fmla="*/ 2147483647 w 257"/>
                <a:gd name="T39" fmla="*/ 2147483647 h 170"/>
                <a:gd name="T40" fmla="*/ 2147483647 w 257"/>
                <a:gd name="T41" fmla="*/ 2147483647 h 170"/>
                <a:gd name="T42" fmla="*/ 2147483647 w 257"/>
                <a:gd name="T43" fmla="*/ 2147483647 h 170"/>
                <a:gd name="T44" fmla="*/ 2147483647 w 257"/>
                <a:gd name="T45" fmla="*/ 2147483647 h 170"/>
                <a:gd name="T46" fmla="*/ 2147483647 w 257"/>
                <a:gd name="T47" fmla="*/ 2147483647 h 170"/>
                <a:gd name="T48" fmla="*/ 2147483647 w 257"/>
                <a:gd name="T49" fmla="*/ 2147483647 h 170"/>
                <a:gd name="T50" fmla="*/ 2147483647 w 257"/>
                <a:gd name="T51" fmla="*/ 2147483647 h 170"/>
                <a:gd name="T52" fmla="*/ 2147483647 w 257"/>
                <a:gd name="T53" fmla="*/ 2147483647 h 170"/>
                <a:gd name="T54" fmla="*/ 2147483647 w 257"/>
                <a:gd name="T55" fmla="*/ 2147483647 h 170"/>
                <a:gd name="T56" fmla="*/ 2147483647 w 257"/>
                <a:gd name="T57" fmla="*/ 2147483647 h 170"/>
                <a:gd name="T58" fmla="*/ 2147483647 w 257"/>
                <a:gd name="T59" fmla="*/ 2147483647 h 170"/>
                <a:gd name="T60" fmla="*/ 2147483647 w 257"/>
                <a:gd name="T61" fmla="*/ 2147483647 h 170"/>
                <a:gd name="T62" fmla="*/ 2147483647 w 257"/>
                <a:gd name="T63" fmla="*/ 2147483647 h 170"/>
                <a:gd name="T64" fmla="*/ 2147483647 w 257"/>
                <a:gd name="T65" fmla="*/ 2147483647 h 170"/>
                <a:gd name="T66" fmla="*/ 2147483647 w 257"/>
                <a:gd name="T67" fmla="*/ 2147483647 h 170"/>
                <a:gd name="T68" fmla="*/ 2147483647 w 257"/>
                <a:gd name="T69" fmla="*/ 2147483647 h 170"/>
                <a:gd name="T70" fmla="*/ 2147483647 w 257"/>
                <a:gd name="T71" fmla="*/ 2147483647 h 170"/>
                <a:gd name="T72" fmla="*/ 2147483647 w 257"/>
                <a:gd name="T73" fmla="*/ 2147483647 h 170"/>
                <a:gd name="T74" fmla="*/ 2147483647 w 257"/>
                <a:gd name="T75" fmla="*/ 2147483647 h 170"/>
                <a:gd name="T76" fmla="*/ 2147483647 w 257"/>
                <a:gd name="T77" fmla="*/ 2147483647 h 170"/>
                <a:gd name="T78" fmla="*/ 2147483647 w 257"/>
                <a:gd name="T79" fmla="*/ 2147483647 h 170"/>
                <a:gd name="T80" fmla="*/ 2147483647 w 257"/>
                <a:gd name="T81" fmla="*/ 2147483647 h 170"/>
                <a:gd name="T82" fmla="*/ 2147483647 w 257"/>
                <a:gd name="T83" fmla="*/ 2147483647 h 1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7"/>
                <a:gd name="T127" fmla="*/ 0 h 170"/>
                <a:gd name="T128" fmla="*/ 257 w 257"/>
                <a:gd name="T129" fmla="*/ 170 h 1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7" h="170">
                  <a:moveTo>
                    <a:pt x="245" y="114"/>
                  </a:moveTo>
                  <a:lnTo>
                    <a:pt x="243" y="116"/>
                  </a:lnTo>
                  <a:lnTo>
                    <a:pt x="240" y="118"/>
                  </a:lnTo>
                  <a:lnTo>
                    <a:pt x="236" y="119"/>
                  </a:lnTo>
                  <a:lnTo>
                    <a:pt x="233" y="118"/>
                  </a:lnTo>
                  <a:lnTo>
                    <a:pt x="229" y="119"/>
                  </a:lnTo>
                  <a:lnTo>
                    <a:pt x="226" y="119"/>
                  </a:lnTo>
                  <a:lnTo>
                    <a:pt x="214" y="125"/>
                  </a:lnTo>
                  <a:lnTo>
                    <a:pt x="214" y="129"/>
                  </a:lnTo>
                  <a:lnTo>
                    <a:pt x="212" y="133"/>
                  </a:lnTo>
                  <a:lnTo>
                    <a:pt x="210" y="137"/>
                  </a:lnTo>
                  <a:lnTo>
                    <a:pt x="209" y="142"/>
                  </a:lnTo>
                  <a:lnTo>
                    <a:pt x="211" y="146"/>
                  </a:lnTo>
                  <a:lnTo>
                    <a:pt x="213" y="150"/>
                  </a:lnTo>
                  <a:lnTo>
                    <a:pt x="213" y="154"/>
                  </a:lnTo>
                  <a:lnTo>
                    <a:pt x="213" y="159"/>
                  </a:lnTo>
                  <a:lnTo>
                    <a:pt x="214" y="163"/>
                  </a:lnTo>
                  <a:lnTo>
                    <a:pt x="221" y="169"/>
                  </a:lnTo>
                  <a:lnTo>
                    <a:pt x="192" y="167"/>
                  </a:lnTo>
                  <a:lnTo>
                    <a:pt x="175" y="167"/>
                  </a:lnTo>
                  <a:lnTo>
                    <a:pt x="132" y="166"/>
                  </a:lnTo>
                  <a:lnTo>
                    <a:pt x="107" y="165"/>
                  </a:lnTo>
                  <a:lnTo>
                    <a:pt x="72" y="164"/>
                  </a:lnTo>
                  <a:lnTo>
                    <a:pt x="43" y="163"/>
                  </a:lnTo>
                  <a:lnTo>
                    <a:pt x="0" y="162"/>
                  </a:lnTo>
                  <a:lnTo>
                    <a:pt x="1" y="116"/>
                  </a:lnTo>
                  <a:lnTo>
                    <a:pt x="3" y="87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7" y="34"/>
                  </a:lnTo>
                  <a:lnTo>
                    <a:pt x="15" y="33"/>
                  </a:lnTo>
                  <a:lnTo>
                    <a:pt x="19" y="33"/>
                  </a:lnTo>
                  <a:lnTo>
                    <a:pt x="39" y="24"/>
                  </a:lnTo>
                  <a:lnTo>
                    <a:pt x="43" y="24"/>
                  </a:lnTo>
                  <a:lnTo>
                    <a:pt x="49" y="28"/>
                  </a:lnTo>
                  <a:lnTo>
                    <a:pt x="55" y="25"/>
                  </a:lnTo>
                  <a:lnTo>
                    <a:pt x="58" y="23"/>
                  </a:lnTo>
                  <a:lnTo>
                    <a:pt x="59" y="19"/>
                  </a:lnTo>
                  <a:lnTo>
                    <a:pt x="58" y="15"/>
                  </a:lnTo>
                  <a:lnTo>
                    <a:pt x="59" y="11"/>
                  </a:lnTo>
                  <a:lnTo>
                    <a:pt x="62" y="9"/>
                  </a:lnTo>
                  <a:lnTo>
                    <a:pt x="64" y="9"/>
                  </a:lnTo>
                  <a:lnTo>
                    <a:pt x="66" y="10"/>
                  </a:lnTo>
                  <a:lnTo>
                    <a:pt x="69" y="13"/>
                  </a:lnTo>
                  <a:lnTo>
                    <a:pt x="71" y="17"/>
                  </a:lnTo>
                  <a:lnTo>
                    <a:pt x="74" y="17"/>
                  </a:lnTo>
                  <a:lnTo>
                    <a:pt x="75" y="17"/>
                  </a:lnTo>
                  <a:lnTo>
                    <a:pt x="77" y="13"/>
                  </a:lnTo>
                  <a:lnTo>
                    <a:pt x="79" y="9"/>
                  </a:lnTo>
                  <a:lnTo>
                    <a:pt x="81" y="6"/>
                  </a:lnTo>
                  <a:lnTo>
                    <a:pt x="85" y="7"/>
                  </a:lnTo>
                  <a:lnTo>
                    <a:pt x="85" y="11"/>
                  </a:lnTo>
                  <a:lnTo>
                    <a:pt x="87" y="15"/>
                  </a:lnTo>
                  <a:lnTo>
                    <a:pt x="90" y="13"/>
                  </a:lnTo>
                  <a:lnTo>
                    <a:pt x="94" y="13"/>
                  </a:lnTo>
                  <a:lnTo>
                    <a:pt x="98" y="15"/>
                  </a:lnTo>
                  <a:lnTo>
                    <a:pt x="101" y="15"/>
                  </a:lnTo>
                  <a:lnTo>
                    <a:pt x="108" y="15"/>
                  </a:lnTo>
                  <a:lnTo>
                    <a:pt x="111" y="14"/>
                  </a:lnTo>
                  <a:lnTo>
                    <a:pt x="115" y="15"/>
                  </a:lnTo>
                  <a:lnTo>
                    <a:pt x="117" y="19"/>
                  </a:lnTo>
                  <a:lnTo>
                    <a:pt x="118" y="23"/>
                  </a:lnTo>
                  <a:lnTo>
                    <a:pt x="121" y="25"/>
                  </a:lnTo>
                  <a:lnTo>
                    <a:pt x="125" y="25"/>
                  </a:lnTo>
                  <a:lnTo>
                    <a:pt x="129" y="25"/>
                  </a:lnTo>
                  <a:lnTo>
                    <a:pt x="132" y="24"/>
                  </a:lnTo>
                  <a:lnTo>
                    <a:pt x="134" y="21"/>
                  </a:lnTo>
                  <a:lnTo>
                    <a:pt x="134" y="17"/>
                  </a:lnTo>
                  <a:lnTo>
                    <a:pt x="136" y="12"/>
                  </a:lnTo>
                  <a:lnTo>
                    <a:pt x="138" y="10"/>
                  </a:lnTo>
                  <a:lnTo>
                    <a:pt x="142" y="10"/>
                  </a:lnTo>
                  <a:lnTo>
                    <a:pt x="146" y="10"/>
                  </a:lnTo>
                  <a:lnTo>
                    <a:pt x="145" y="6"/>
                  </a:lnTo>
                  <a:lnTo>
                    <a:pt x="143" y="2"/>
                  </a:lnTo>
                  <a:lnTo>
                    <a:pt x="147" y="0"/>
                  </a:lnTo>
                  <a:lnTo>
                    <a:pt x="149" y="3"/>
                  </a:lnTo>
                  <a:lnTo>
                    <a:pt x="152" y="6"/>
                  </a:lnTo>
                  <a:lnTo>
                    <a:pt x="156" y="7"/>
                  </a:lnTo>
                  <a:lnTo>
                    <a:pt x="159" y="9"/>
                  </a:lnTo>
                  <a:lnTo>
                    <a:pt x="162" y="12"/>
                  </a:lnTo>
                  <a:lnTo>
                    <a:pt x="166" y="12"/>
                  </a:lnTo>
                  <a:lnTo>
                    <a:pt x="172" y="7"/>
                  </a:lnTo>
                  <a:lnTo>
                    <a:pt x="176" y="6"/>
                  </a:lnTo>
                  <a:lnTo>
                    <a:pt x="179" y="5"/>
                  </a:lnTo>
                  <a:lnTo>
                    <a:pt x="183" y="3"/>
                  </a:lnTo>
                  <a:lnTo>
                    <a:pt x="186" y="3"/>
                  </a:lnTo>
                  <a:lnTo>
                    <a:pt x="189" y="2"/>
                  </a:lnTo>
                  <a:lnTo>
                    <a:pt x="190" y="2"/>
                  </a:lnTo>
                  <a:lnTo>
                    <a:pt x="193" y="2"/>
                  </a:lnTo>
                  <a:lnTo>
                    <a:pt x="196" y="5"/>
                  </a:lnTo>
                  <a:lnTo>
                    <a:pt x="197" y="9"/>
                  </a:lnTo>
                  <a:lnTo>
                    <a:pt x="198" y="10"/>
                  </a:lnTo>
                  <a:lnTo>
                    <a:pt x="198" y="13"/>
                  </a:lnTo>
                  <a:lnTo>
                    <a:pt x="197" y="18"/>
                  </a:lnTo>
                  <a:lnTo>
                    <a:pt x="199" y="21"/>
                  </a:lnTo>
                  <a:lnTo>
                    <a:pt x="214" y="21"/>
                  </a:lnTo>
                  <a:lnTo>
                    <a:pt x="217" y="20"/>
                  </a:lnTo>
                  <a:lnTo>
                    <a:pt x="220" y="21"/>
                  </a:lnTo>
                  <a:lnTo>
                    <a:pt x="223" y="21"/>
                  </a:lnTo>
                  <a:lnTo>
                    <a:pt x="226" y="22"/>
                  </a:lnTo>
                  <a:lnTo>
                    <a:pt x="233" y="19"/>
                  </a:lnTo>
                  <a:lnTo>
                    <a:pt x="236" y="19"/>
                  </a:lnTo>
                  <a:lnTo>
                    <a:pt x="240" y="22"/>
                  </a:lnTo>
                  <a:lnTo>
                    <a:pt x="240" y="26"/>
                  </a:lnTo>
                  <a:lnTo>
                    <a:pt x="242" y="29"/>
                  </a:lnTo>
                  <a:lnTo>
                    <a:pt x="246" y="32"/>
                  </a:lnTo>
                  <a:lnTo>
                    <a:pt x="252" y="38"/>
                  </a:lnTo>
                  <a:lnTo>
                    <a:pt x="255" y="43"/>
                  </a:lnTo>
                  <a:lnTo>
                    <a:pt x="256" y="47"/>
                  </a:lnTo>
                  <a:lnTo>
                    <a:pt x="255" y="51"/>
                  </a:lnTo>
                  <a:lnTo>
                    <a:pt x="252" y="52"/>
                  </a:lnTo>
                  <a:lnTo>
                    <a:pt x="249" y="54"/>
                  </a:lnTo>
                  <a:lnTo>
                    <a:pt x="249" y="58"/>
                  </a:lnTo>
                  <a:lnTo>
                    <a:pt x="252" y="67"/>
                  </a:lnTo>
                  <a:lnTo>
                    <a:pt x="252" y="71"/>
                  </a:lnTo>
                  <a:lnTo>
                    <a:pt x="250" y="74"/>
                  </a:lnTo>
                  <a:lnTo>
                    <a:pt x="251" y="76"/>
                  </a:lnTo>
                  <a:lnTo>
                    <a:pt x="252" y="78"/>
                  </a:lnTo>
                  <a:lnTo>
                    <a:pt x="254" y="82"/>
                  </a:lnTo>
                  <a:lnTo>
                    <a:pt x="253" y="86"/>
                  </a:lnTo>
                  <a:lnTo>
                    <a:pt x="250" y="94"/>
                  </a:lnTo>
                  <a:lnTo>
                    <a:pt x="251" y="99"/>
                  </a:lnTo>
                  <a:lnTo>
                    <a:pt x="252" y="103"/>
                  </a:lnTo>
                  <a:lnTo>
                    <a:pt x="251" y="107"/>
                  </a:lnTo>
                  <a:lnTo>
                    <a:pt x="248" y="109"/>
                  </a:lnTo>
                  <a:lnTo>
                    <a:pt x="248" y="110"/>
                  </a:lnTo>
                  <a:lnTo>
                    <a:pt x="245" y="114"/>
                  </a:lnTo>
                </a:path>
              </a:pathLst>
            </a:custGeom>
            <a:solidFill>
              <a:srgbClr val="CCCC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75" name="Freeform 24"/>
            <p:cNvSpPr>
              <a:spLocks/>
            </p:cNvSpPr>
            <p:nvPr/>
          </p:nvSpPr>
          <p:spPr bwMode="auto">
            <a:xfrm>
              <a:off x="3430588" y="2593975"/>
              <a:ext cx="603250" cy="495300"/>
            </a:xfrm>
            <a:custGeom>
              <a:avLst/>
              <a:gdLst>
                <a:gd name="T0" fmla="*/ 2147483647 w 380"/>
                <a:gd name="T1" fmla="*/ 2147483647 h 312"/>
                <a:gd name="T2" fmla="*/ 2147483647 w 380"/>
                <a:gd name="T3" fmla="*/ 2147483647 h 312"/>
                <a:gd name="T4" fmla="*/ 2147483647 w 380"/>
                <a:gd name="T5" fmla="*/ 2147483647 h 312"/>
                <a:gd name="T6" fmla="*/ 2147483647 w 380"/>
                <a:gd name="T7" fmla="*/ 2147483647 h 312"/>
                <a:gd name="T8" fmla="*/ 2147483647 w 380"/>
                <a:gd name="T9" fmla="*/ 2147483647 h 312"/>
                <a:gd name="T10" fmla="*/ 2147483647 w 380"/>
                <a:gd name="T11" fmla="*/ 2147483647 h 312"/>
                <a:gd name="T12" fmla="*/ 2147483647 w 380"/>
                <a:gd name="T13" fmla="*/ 2147483647 h 312"/>
                <a:gd name="T14" fmla="*/ 2147483647 w 380"/>
                <a:gd name="T15" fmla="*/ 2147483647 h 312"/>
                <a:gd name="T16" fmla="*/ 2147483647 w 380"/>
                <a:gd name="T17" fmla="*/ 2147483647 h 312"/>
                <a:gd name="T18" fmla="*/ 2147483647 w 380"/>
                <a:gd name="T19" fmla="*/ 2147483647 h 312"/>
                <a:gd name="T20" fmla="*/ 2147483647 w 380"/>
                <a:gd name="T21" fmla="*/ 2147483647 h 312"/>
                <a:gd name="T22" fmla="*/ 2147483647 w 380"/>
                <a:gd name="T23" fmla="*/ 2147483647 h 312"/>
                <a:gd name="T24" fmla="*/ 2147483647 w 380"/>
                <a:gd name="T25" fmla="*/ 2147483647 h 312"/>
                <a:gd name="T26" fmla="*/ 2147483647 w 380"/>
                <a:gd name="T27" fmla="*/ 2147483647 h 312"/>
                <a:gd name="T28" fmla="*/ 2147483647 w 380"/>
                <a:gd name="T29" fmla="*/ 2147483647 h 312"/>
                <a:gd name="T30" fmla="*/ 2147483647 w 380"/>
                <a:gd name="T31" fmla="*/ 2147483647 h 312"/>
                <a:gd name="T32" fmla="*/ 2147483647 w 380"/>
                <a:gd name="T33" fmla="*/ 2147483647 h 312"/>
                <a:gd name="T34" fmla="*/ 2147483647 w 380"/>
                <a:gd name="T35" fmla="*/ 2147483647 h 312"/>
                <a:gd name="T36" fmla="*/ 2147483647 w 380"/>
                <a:gd name="T37" fmla="*/ 2147483647 h 312"/>
                <a:gd name="T38" fmla="*/ 2147483647 w 380"/>
                <a:gd name="T39" fmla="*/ 2147483647 h 312"/>
                <a:gd name="T40" fmla="*/ 2147483647 w 380"/>
                <a:gd name="T41" fmla="*/ 2147483647 h 312"/>
                <a:gd name="T42" fmla="*/ 2147483647 w 380"/>
                <a:gd name="T43" fmla="*/ 2147483647 h 312"/>
                <a:gd name="T44" fmla="*/ 2147483647 w 380"/>
                <a:gd name="T45" fmla="*/ 2147483647 h 312"/>
                <a:gd name="T46" fmla="*/ 2147483647 w 380"/>
                <a:gd name="T47" fmla="*/ 2147483647 h 312"/>
                <a:gd name="T48" fmla="*/ 2147483647 w 380"/>
                <a:gd name="T49" fmla="*/ 2147483647 h 312"/>
                <a:gd name="T50" fmla="*/ 2147483647 w 380"/>
                <a:gd name="T51" fmla="*/ 2147483647 h 312"/>
                <a:gd name="T52" fmla="*/ 2147483647 w 380"/>
                <a:gd name="T53" fmla="*/ 2147483647 h 312"/>
                <a:gd name="T54" fmla="*/ 2147483647 w 380"/>
                <a:gd name="T55" fmla="*/ 2147483647 h 312"/>
                <a:gd name="T56" fmla="*/ 2147483647 w 380"/>
                <a:gd name="T57" fmla="*/ 2147483647 h 312"/>
                <a:gd name="T58" fmla="*/ 2147483647 w 380"/>
                <a:gd name="T59" fmla="*/ 2147483647 h 312"/>
                <a:gd name="T60" fmla="*/ 2147483647 w 380"/>
                <a:gd name="T61" fmla="*/ 2147483647 h 312"/>
                <a:gd name="T62" fmla="*/ 2147483647 w 380"/>
                <a:gd name="T63" fmla="*/ 2147483647 h 312"/>
                <a:gd name="T64" fmla="*/ 2147483647 w 380"/>
                <a:gd name="T65" fmla="*/ 2147483647 h 312"/>
                <a:gd name="T66" fmla="*/ 2147483647 w 380"/>
                <a:gd name="T67" fmla="*/ 2147483647 h 312"/>
                <a:gd name="T68" fmla="*/ 2147483647 w 380"/>
                <a:gd name="T69" fmla="*/ 2147483647 h 312"/>
                <a:gd name="T70" fmla="*/ 2147483647 w 380"/>
                <a:gd name="T71" fmla="*/ 2147483647 h 312"/>
                <a:gd name="T72" fmla="*/ 2147483647 w 380"/>
                <a:gd name="T73" fmla="*/ 2147483647 h 312"/>
                <a:gd name="T74" fmla="*/ 2147483647 w 380"/>
                <a:gd name="T75" fmla="*/ 2147483647 h 312"/>
                <a:gd name="T76" fmla="*/ 2147483647 w 380"/>
                <a:gd name="T77" fmla="*/ 2147483647 h 312"/>
                <a:gd name="T78" fmla="*/ 2147483647 w 380"/>
                <a:gd name="T79" fmla="*/ 2147483647 h 312"/>
                <a:gd name="T80" fmla="*/ 2147483647 w 380"/>
                <a:gd name="T81" fmla="*/ 2147483647 h 312"/>
                <a:gd name="T82" fmla="*/ 2147483647 w 380"/>
                <a:gd name="T83" fmla="*/ 2147483647 h 312"/>
                <a:gd name="T84" fmla="*/ 2147483647 w 380"/>
                <a:gd name="T85" fmla="*/ 0 h 312"/>
                <a:gd name="T86" fmla="*/ 2147483647 w 380"/>
                <a:gd name="T87" fmla="*/ 2147483647 h 312"/>
                <a:gd name="T88" fmla="*/ 2147483647 w 380"/>
                <a:gd name="T89" fmla="*/ 2147483647 h 312"/>
                <a:gd name="T90" fmla="*/ 2147483647 w 380"/>
                <a:gd name="T91" fmla="*/ 2147483647 h 312"/>
                <a:gd name="T92" fmla="*/ 2147483647 w 380"/>
                <a:gd name="T93" fmla="*/ 2147483647 h 312"/>
                <a:gd name="T94" fmla="*/ 2147483647 w 380"/>
                <a:gd name="T95" fmla="*/ 2147483647 h 312"/>
                <a:gd name="T96" fmla="*/ 2147483647 w 380"/>
                <a:gd name="T97" fmla="*/ 2147483647 h 312"/>
                <a:gd name="T98" fmla="*/ 2147483647 w 380"/>
                <a:gd name="T99" fmla="*/ 2147483647 h 312"/>
                <a:gd name="T100" fmla="*/ 2147483647 w 380"/>
                <a:gd name="T101" fmla="*/ 2147483647 h 312"/>
                <a:gd name="T102" fmla="*/ 2147483647 w 380"/>
                <a:gd name="T103" fmla="*/ 2147483647 h 312"/>
                <a:gd name="T104" fmla="*/ 2147483647 w 380"/>
                <a:gd name="T105" fmla="*/ 2147483647 h 3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80"/>
                <a:gd name="T160" fmla="*/ 0 h 312"/>
                <a:gd name="T161" fmla="*/ 380 w 380"/>
                <a:gd name="T162" fmla="*/ 312 h 3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80" h="312">
                  <a:moveTo>
                    <a:pt x="362" y="269"/>
                  </a:moveTo>
                  <a:lnTo>
                    <a:pt x="318" y="268"/>
                  </a:lnTo>
                  <a:lnTo>
                    <a:pt x="317" y="268"/>
                  </a:lnTo>
                  <a:lnTo>
                    <a:pt x="305" y="272"/>
                  </a:lnTo>
                  <a:lnTo>
                    <a:pt x="304" y="272"/>
                  </a:lnTo>
                  <a:lnTo>
                    <a:pt x="288" y="276"/>
                  </a:lnTo>
                  <a:lnTo>
                    <a:pt x="277" y="280"/>
                  </a:lnTo>
                  <a:lnTo>
                    <a:pt x="271" y="285"/>
                  </a:lnTo>
                  <a:lnTo>
                    <a:pt x="259" y="287"/>
                  </a:lnTo>
                  <a:lnTo>
                    <a:pt x="248" y="286"/>
                  </a:lnTo>
                  <a:lnTo>
                    <a:pt x="244" y="282"/>
                  </a:lnTo>
                  <a:lnTo>
                    <a:pt x="240" y="282"/>
                  </a:lnTo>
                  <a:lnTo>
                    <a:pt x="239" y="282"/>
                  </a:lnTo>
                  <a:lnTo>
                    <a:pt x="237" y="283"/>
                  </a:lnTo>
                  <a:lnTo>
                    <a:pt x="233" y="282"/>
                  </a:lnTo>
                  <a:lnTo>
                    <a:pt x="231" y="282"/>
                  </a:lnTo>
                  <a:lnTo>
                    <a:pt x="226" y="282"/>
                  </a:lnTo>
                  <a:lnTo>
                    <a:pt x="223" y="282"/>
                  </a:lnTo>
                  <a:lnTo>
                    <a:pt x="220" y="284"/>
                  </a:lnTo>
                  <a:lnTo>
                    <a:pt x="211" y="289"/>
                  </a:lnTo>
                  <a:lnTo>
                    <a:pt x="207" y="290"/>
                  </a:lnTo>
                  <a:lnTo>
                    <a:pt x="204" y="286"/>
                  </a:lnTo>
                  <a:lnTo>
                    <a:pt x="201" y="285"/>
                  </a:lnTo>
                  <a:lnTo>
                    <a:pt x="195" y="282"/>
                  </a:lnTo>
                  <a:lnTo>
                    <a:pt x="192" y="283"/>
                  </a:lnTo>
                  <a:lnTo>
                    <a:pt x="189" y="283"/>
                  </a:lnTo>
                  <a:lnTo>
                    <a:pt x="188" y="282"/>
                  </a:lnTo>
                  <a:lnTo>
                    <a:pt x="185" y="285"/>
                  </a:lnTo>
                  <a:lnTo>
                    <a:pt x="181" y="285"/>
                  </a:lnTo>
                  <a:lnTo>
                    <a:pt x="177" y="287"/>
                  </a:lnTo>
                  <a:lnTo>
                    <a:pt x="176" y="287"/>
                  </a:lnTo>
                  <a:lnTo>
                    <a:pt x="174" y="287"/>
                  </a:lnTo>
                  <a:lnTo>
                    <a:pt x="171" y="287"/>
                  </a:lnTo>
                  <a:lnTo>
                    <a:pt x="168" y="288"/>
                  </a:lnTo>
                  <a:lnTo>
                    <a:pt x="165" y="291"/>
                  </a:lnTo>
                  <a:lnTo>
                    <a:pt x="161" y="289"/>
                  </a:lnTo>
                  <a:lnTo>
                    <a:pt x="160" y="291"/>
                  </a:lnTo>
                  <a:lnTo>
                    <a:pt x="153" y="290"/>
                  </a:lnTo>
                  <a:lnTo>
                    <a:pt x="150" y="292"/>
                  </a:lnTo>
                  <a:lnTo>
                    <a:pt x="143" y="295"/>
                  </a:lnTo>
                  <a:lnTo>
                    <a:pt x="142" y="299"/>
                  </a:lnTo>
                  <a:lnTo>
                    <a:pt x="139" y="301"/>
                  </a:lnTo>
                  <a:lnTo>
                    <a:pt x="134" y="304"/>
                  </a:lnTo>
                  <a:lnTo>
                    <a:pt x="132" y="305"/>
                  </a:lnTo>
                  <a:lnTo>
                    <a:pt x="129" y="304"/>
                  </a:lnTo>
                  <a:lnTo>
                    <a:pt x="125" y="304"/>
                  </a:lnTo>
                  <a:lnTo>
                    <a:pt x="124" y="308"/>
                  </a:lnTo>
                  <a:lnTo>
                    <a:pt x="121" y="311"/>
                  </a:lnTo>
                  <a:lnTo>
                    <a:pt x="117" y="311"/>
                  </a:lnTo>
                  <a:lnTo>
                    <a:pt x="116" y="311"/>
                  </a:lnTo>
                  <a:lnTo>
                    <a:pt x="116" y="308"/>
                  </a:lnTo>
                  <a:lnTo>
                    <a:pt x="114" y="305"/>
                  </a:lnTo>
                  <a:lnTo>
                    <a:pt x="106" y="293"/>
                  </a:lnTo>
                  <a:lnTo>
                    <a:pt x="105" y="293"/>
                  </a:lnTo>
                  <a:lnTo>
                    <a:pt x="93" y="289"/>
                  </a:lnTo>
                  <a:lnTo>
                    <a:pt x="91" y="285"/>
                  </a:lnTo>
                  <a:lnTo>
                    <a:pt x="90" y="282"/>
                  </a:lnTo>
                  <a:lnTo>
                    <a:pt x="87" y="280"/>
                  </a:lnTo>
                  <a:lnTo>
                    <a:pt x="85" y="278"/>
                  </a:lnTo>
                  <a:lnTo>
                    <a:pt x="80" y="279"/>
                  </a:lnTo>
                  <a:lnTo>
                    <a:pt x="80" y="274"/>
                  </a:lnTo>
                  <a:lnTo>
                    <a:pt x="79" y="270"/>
                  </a:lnTo>
                  <a:lnTo>
                    <a:pt x="77" y="268"/>
                  </a:lnTo>
                  <a:lnTo>
                    <a:pt x="77" y="263"/>
                  </a:lnTo>
                  <a:lnTo>
                    <a:pt x="73" y="262"/>
                  </a:lnTo>
                  <a:lnTo>
                    <a:pt x="71" y="259"/>
                  </a:lnTo>
                  <a:lnTo>
                    <a:pt x="70" y="259"/>
                  </a:lnTo>
                  <a:lnTo>
                    <a:pt x="67" y="258"/>
                  </a:lnTo>
                  <a:lnTo>
                    <a:pt x="64" y="257"/>
                  </a:lnTo>
                  <a:lnTo>
                    <a:pt x="60" y="254"/>
                  </a:lnTo>
                  <a:lnTo>
                    <a:pt x="58" y="255"/>
                  </a:lnTo>
                  <a:lnTo>
                    <a:pt x="55" y="256"/>
                  </a:lnTo>
                  <a:lnTo>
                    <a:pt x="51" y="258"/>
                  </a:lnTo>
                  <a:lnTo>
                    <a:pt x="49" y="254"/>
                  </a:lnTo>
                  <a:lnTo>
                    <a:pt x="48" y="250"/>
                  </a:lnTo>
                  <a:lnTo>
                    <a:pt x="46" y="247"/>
                  </a:lnTo>
                  <a:lnTo>
                    <a:pt x="43" y="245"/>
                  </a:lnTo>
                  <a:lnTo>
                    <a:pt x="40" y="245"/>
                  </a:lnTo>
                  <a:lnTo>
                    <a:pt x="37" y="248"/>
                  </a:lnTo>
                  <a:lnTo>
                    <a:pt x="34" y="246"/>
                  </a:lnTo>
                  <a:lnTo>
                    <a:pt x="32" y="244"/>
                  </a:lnTo>
                  <a:lnTo>
                    <a:pt x="29" y="242"/>
                  </a:lnTo>
                  <a:lnTo>
                    <a:pt x="25" y="240"/>
                  </a:lnTo>
                  <a:lnTo>
                    <a:pt x="22" y="240"/>
                  </a:lnTo>
                  <a:lnTo>
                    <a:pt x="19" y="239"/>
                  </a:lnTo>
                  <a:lnTo>
                    <a:pt x="15" y="240"/>
                  </a:lnTo>
                  <a:lnTo>
                    <a:pt x="12" y="240"/>
                  </a:lnTo>
                  <a:lnTo>
                    <a:pt x="9" y="239"/>
                  </a:lnTo>
                  <a:lnTo>
                    <a:pt x="6" y="237"/>
                  </a:lnTo>
                  <a:lnTo>
                    <a:pt x="0" y="221"/>
                  </a:lnTo>
                  <a:lnTo>
                    <a:pt x="19" y="208"/>
                  </a:lnTo>
                  <a:lnTo>
                    <a:pt x="27" y="195"/>
                  </a:lnTo>
                  <a:lnTo>
                    <a:pt x="44" y="168"/>
                  </a:lnTo>
                  <a:lnTo>
                    <a:pt x="41" y="166"/>
                  </a:lnTo>
                  <a:lnTo>
                    <a:pt x="40" y="162"/>
                  </a:lnTo>
                  <a:lnTo>
                    <a:pt x="39" y="158"/>
                  </a:lnTo>
                  <a:lnTo>
                    <a:pt x="38" y="154"/>
                  </a:lnTo>
                  <a:lnTo>
                    <a:pt x="38" y="149"/>
                  </a:lnTo>
                  <a:lnTo>
                    <a:pt x="34" y="148"/>
                  </a:lnTo>
                  <a:lnTo>
                    <a:pt x="32" y="145"/>
                  </a:lnTo>
                  <a:lnTo>
                    <a:pt x="31" y="140"/>
                  </a:lnTo>
                  <a:lnTo>
                    <a:pt x="39" y="128"/>
                  </a:lnTo>
                  <a:lnTo>
                    <a:pt x="41" y="125"/>
                  </a:lnTo>
                  <a:lnTo>
                    <a:pt x="45" y="125"/>
                  </a:lnTo>
                  <a:lnTo>
                    <a:pt x="49" y="125"/>
                  </a:lnTo>
                  <a:lnTo>
                    <a:pt x="52" y="126"/>
                  </a:lnTo>
                  <a:lnTo>
                    <a:pt x="56" y="125"/>
                  </a:lnTo>
                  <a:lnTo>
                    <a:pt x="58" y="122"/>
                  </a:lnTo>
                  <a:lnTo>
                    <a:pt x="59" y="118"/>
                  </a:lnTo>
                  <a:lnTo>
                    <a:pt x="60" y="116"/>
                  </a:lnTo>
                  <a:lnTo>
                    <a:pt x="64" y="115"/>
                  </a:lnTo>
                  <a:lnTo>
                    <a:pt x="67" y="112"/>
                  </a:lnTo>
                  <a:lnTo>
                    <a:pt x="67" y="109"/>
                  </a:lnTo>
                  <a:lnTo>
                    <a:pt x="67" y="105"/>
                  </a:lnTo>
                  <a:lnTo>
                    <a:pt x="66" y="104"/>
                  </a:lnTo>
                  <a:lnTo>
                    <a:pt x="70" y="102"/>
                  </a:lnTo>
                  <a:lnTo>
                    <a:pt x="72" y="105"/>
                  </a:lnTo>
                  <a:lnTo>
                    <a:pt x="76" y="106"/>
                  </a:lnTo>
                  <a:lnTo>
                    <a:pt x="82" y="110"/>
                  </a:lnTo>
                  <a:lnTo>
                    <a:pt x="85" y="113"/>
                  </a:lnTo>
                  <a:lnTo>
                    <a:pt x="87" y="116"/>
                  </a:lnTo>
                  <a:lnTo>
                    <a:pt x="95" y="108"/>
                  </a:lnTo>
                  <a:lnTo>
                    <a:pt x="95" y="98"/>
                  </a:lnTo>
                  <a:lnTo>
                    <a:pt x="97" y="94"/>
                  </a:lnTo>
                  <a:lnTo>
                    <a:pt x="97" y="91"/>
                  </a:lnTo>
                  <a:lnTo>
                    <a:pt x="95" y="88"/>
                  </a:lnTo>
                  <a:lnTo>
                    <a:pt x="93" y="84"/>
                  </a:lnTo>
                  <a:lnTo>
                    <a:pt x="94" y="80"/>
                  </a:lnTo>
                  <a:lnTo>
                    <a:pt x="91" y="77"/>
                  </a:lnTo>
                  <a:lnTo>
                    <a:pt x="91" y="73"/>
                  </a:lnTo>
                  <a:lnTo>
                    <a:pt x="90" y="69"/>
                  </a:lnTo>
                  <a:lnTo>
                    <a:pt x="90" y="66"/>
                  </a:lnTo>
                  <a:lnTo>
                    <a:pt x="91" y="63"/>
                  </a:lnTo>
                  <a:lnTo>
                    <a:pt x="91" y="59"/>
                  </a:lnTo>
                  <a:lnTo>
                    <a:pt x="94" y="57"/>
                  </a:lnTo>
                  <a:lnTo>
                    <a:pt x="99" y="52"/>
                  </a:lnTo>
                  <a:lnTo>
                    <a:pt x="103" y="52"/>
                  </a:lnTo>
                  <a:lnTo>
                    <a:pt x="106" y="50"/>
                  </a:lnTo>
                  <a:lnTo>
                    <a:pt x="110" y="49"/>
                  </a:lnTo>
                  <a:lnTo>
                    <a:pt x="113" y="49"/>
                  </a:lnTo>
                  <a:lnTo>
                    <a:pt x="117" y="48"/>
                  </a:lnTo>
                  <a:lnTo>
                    <a:pt x="121" y="49"/>
                  </a:lnTo>
                  <a:lnTo>
                    <a:pt x="124" y="50"/>
                  </a:lnTo>
                  <a:lnTo>
                    <a:pt x="127" y="53"/>
                  </a:lnTo>
                  <a:lnTo>
                    <a:pt x="131" y="53"/>
                  </a:lnTo>
                  <a:lnTo>
                    <a:pt x="134" y="53"/>
                  </a:lnTo>
                  <a:lnTo>
                    <a:pt x="137" y="54"/>
                  </a:lnTo>
                  <a:lnTo>
                    <a:pt x="143" y="59"/>
                  </a:lnTo>
                  <a:lnTo>
                    <a:pt x="147" y="60"/>
                  </a:lnTo>
                  <a:lnTo>
                    <a:pt x="150" y="60"/>
                  </a:lnTo>
                  <a:lnTo>
                    <a:pt x="153" y="60"/>
                  </a:lnTo>
                  <a:lnTo>
                    <a:pt x="157" y="60"/>
                  </a:lnTo>
                  <a:lnTo>
                    <a:pt x="161" y="56"/>
                  </a:lnTo>
                  <a:lnTo>
                    <a:pt x="162" y="56"/>
                  </a:lnTo>
                  <a:lnTo>
                    <a:pt x="186" y="37"/>
                  </a:lnTo>
                  <a:lnTo>
                    <a:pt x="188" y="36"/>
                  </a:lnTo>
                  <a:lnTo>
                    <a:pt x="188" y="35"/>
                  </a:lnTo>
                  <a:lnTo>
                    <a:pt x="192" y="33"/>
                  </a:lnTo>
                  <a:lnTo>
                    <a:pt x="195" y="33"/>
                  </a:lnTo>
                  <a:lnTo>
                    <a:pt x="206" y="15"/>
                  </a:lnTo>
                  <a:lnTo>
                    <a:pt x="210" y="8"/>
                  </a:lnTo>
                  <a:lnTo>
                    <a:pt x="212" y="8"/>
                  </a:lnTo>
                  <a:lnTo>
                    <a:pt x="216" y="9"/>
                  </a:lnTo>
                  <a:lnTo>
                    <a:pt x="219" y="11"/>
                  </a:lnTo>
                  <a:lnTo>
                    <a:pt x="220" y="15"/>
                  </a:lnTo>
                  <a:lnTo>
                    <a:pt x="223" y="16"/>
                  </a:lnTo>
                  <a:lnTo>
                    <a:pt x="226" y="19"/>
                  </a:lnTo>
                  <a:lnTo>
                    <a:pt x="229" y="16"/>
                  </a:lnTo>
                  <a:lnTo>
                    <a:pt x="233" y="10"/>
                  </a:lnTo>
                  <a:lnTo>
                    <a:pt x="236" y="8"/>
                  </a:lnTo>
                  <a:lnTo>
                    <a:pt x="237" y="7"/>
                  </a:lnTo>
                  <a:lnTo>
                    <a:pt x="249" y="0"/>
                  </a:lnTo>
                  <a:lnTo>
                    <a:pt x="252" y="3"/>
                  </a:lnTo>
                  <a:lnTo>
                    <a:pt x="254" y="5"/>
                  </a:lnTo>
                  <a:lnTo>
                    <a:pt x="257" y="8"/>
                  </a:lnTo>
                  <a:lnTo>
                    <a:pt x="258" y="12"/>
                  </a:lnTo>
                  <a:lnTo>
                    <a:pt x="276" y="13"/>
                  </a:lnTo>
                  <a:lnTo>
                    <a:pt x="276" y="29"/>
                  </a:lnTo>
                  <a:lnTo>
                    <a:pt x="288" y="46"/>
                  </a:lnTo>
                  <a:lnTo>
                    <a:pt x="305" y="47"/>
                  </a:lnTo>
                  <a:lnTo>
                    <a:pt x="313" y="47"/>
                  </a:lnTo>
                  <a:lnTo>
                    <a:pt x="316" y="46"/>
                  </a:lnTo>
                  <a:lnTo>
                    <a:pt x="316" y="42"/>
                  </a:lnTo>
                  <a:lnTo>
                    <a:pt x="317" y="38"/>
                  </a:lnTo>
                  <a:lnTo>
                    <a:pt x="322" y="26"/>
                  </a:lnTo>
                  <a:lnTo>
                    <a:pt x="324" y="29"/>
                  </a:lnTo>
                  <a:lnTo>
                    <a:pt x="327" y="30"/>
                  </a:lnTo>
                  <a:lnTo>
                    <a:pt x="330" y="33"/>
                  </a:lnTo>
                  <a:lnTo>
                    <a:pt x="329" y="37"/>
                  </a:lnTo>
                  <a:lnTo>
                    <a:pt x="331" y="40"/>
                  </a:lnTo>
                  <a:lnTo>
                    <a:pt x="336" y="46"/>
                  </a:lnTo>
                  <a:lnTo>
                    <a:pt x="340" y="49"/>
                  </a:lnTo>
                  <a:lnTo>
                    <a:pt x="343" y="50"/>
                  </a:lnTo>
                  <a:lnTo>
                    <a:pt x="345" y="53"/>
                  </a:lnTo>
                  <a:lnTo>
                    <a:pt x="349" y="53"/>
                  </a:lnTo>
                  <a:lnTo>
                    <a:pt x="352" y="52"/>
                  </a:lnTo>
                  <a:lnTo>
                    <a:pt x="354" y="53"/>
                  </a:lnTo>
                  <a:lnTo>
                    <a:pt x="358" y="55"/>
                  </a:lnTo>
                  <a:lnTo>
                    <a:pt x="360" y="58"/>
                  </a:lnTo>
                  <a:lnTo>
                    <a:pt x="362" y="61"/>
                  </a:lnTo>
                  <a:lnTo>
                    <a:pt x="362" y="65"/>
                  </a:lnTo>
                  <a:lnTo>
                    <a:pt x="364" y="69"/>
                  </a:lnTo>
                  <a:lnTo>
                    <a:pt x="367" y="71"/>
                  </a:lnTo>
                  <a:lnTo>
                    <a:pt x="373" y="75"/>
                  </a:lnTo>
                  <a:lnTo>
                    <a:pt x="375" y="78"/>
                  </a:lnTo>
                  <a:lnTo>
                    <a:pt x="378" y="80"/>
                  </a:lnTo>
                  <a:lnTo>
                    <a:pt x="379" y="80"/>
                  </a:lnTo>
                  <a:lnTo>
                    <a:pt x="376" y="143"/>
                  </a:lnTo>
                  <a:lnTo>
                    <a:pt x="376" y="146"/>
                  </a:lnTo>
                  <a:lnTo>
                    <a:pt x="376" y="147"/>
                  </a:lnTo>
                  <a:lnTo>
                    <a:pt x="374" y="194"/>
                  </a:lnTo>
                  <a:lnTo>
                    <a:pt x="373" y="224"/>
                  </a:lnTo>
                  <a:lnTo>
                    <a:pt x="372" y="269"/>
                  </a:lnTo>
                  <a:lnTo>
                    <a:pt x="362" y="269"/>
                  </a:lnTo>
                </a:path>
              </a:pathLst>
            </a:custGeom>
            <a:solidFill>
              <a:srgbClr val="CCCC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76" name="Freeform 25"/>
            <p:cNvSpPr>
              <a:spLocks/>
            </p:cNvSpPr>
            <p:nvPr/>
          </p:nvSpPr>
          <p:spPr bwMode="auto">
            <a:xfrm>
              <a:off x="5902325" y="2486025"/>
              <a:ext cx="320675" cy="577850"/>
            </a:xfrm>
            <a:custGeom>
              <a:avLst/>
              <a:gdLst>
                <a:gd name="T0" fmla="*/ 2147483647 w 202"/>
                <a:gd name="T1" fmla="*/ 2147483647 h 364"/>
                <a:gd name="T2" fmla="*/ 2147483647 w 202"/>
                <a:gd name="T3" fmla="*/ 2147483647 h 364"/>
                <a:gd name="T4" fmla="*/ 2147483647 w 202"/>
                <a:gd name="T5" fmla="*/ 2147483647 h 364"/>
                <a:gd name="T6" fmla="*/ 2147483647 w 202"/>
                <a:gd name="T7" fmla="*/ 2147483647 h 364"/>
                <a:gd name="T8" fmla="*/ 2147483647 w 202"/>
                <a:gd name="T9" fmla="*/ 2147483647 h 364"/>
                <a:gd name="T10" fmla="*/ 2147483647 w 202"/>
                <a:gd name="T11" fmla="*/ 2147483647 h 364"/>
                <a:gd name="T12" fmla="*/ 2147483647 w 202"/>
                <a:gd name="T13" fmla="*/ 2147483647 h 364"/>
                <a:gd name="T14" fmla="*/ 2147483647 w 202"/>
                <a:gd name="T15" fmla="*/ 2147483647 h 364"/>
                <a:gd name="T16" fmla="*/ 2147483647 w 202"/>
                <a:gd name="T17" fmla="*/ 2147483647 h 364"/>
                <a:gd name="T18" fmla="*/ 2147483647 w 202"/>
                <a:gd name="T19" fmla="*/ 2147483647 h 364"/>
                <a:gd name="T20" fmla="*/ 2147483647 w 202"/>
                <a:gd name="T21" fmla="*/ 2147483647 h 364"/>
                <a:gd name="T22" fmla="*/ 2147483647 w 202"/>
                <a:gd name="T23" fmla="*/ 2147483647 h 364"/>
                <a:gd name="T24" fmla="*/ 0 w 202"/>
                <a:gd name="T25" fmla="*/ 2147483647 h 364"/>
                <a:gd name="T26" fmla="*/ 0 w 202"/>
                <a:gd name="T27" fmla="*/ 2147483647 h 364"/>
                <a:gd name="T28" fmla="*/ 2147483647 w 202"/>
                <a:gd name="T29" fmla="*/ 2147483647 h 364"/>
                <a:gd name="T30" fmla="*/ 2147483647 w 202"/>
                <a:gd name="T31" fmla="*/ 2147483647 h 364"/>
                <a:gd name="T32" fmla="*/ 2147483647 w 202"/>
                <a:gd name="T33" fmla="*/ 2147483647 h 364"/>
                <a:gd name="T34" fmla="*/ 2147483647 w 202"/>
                <a:gd name="T35" fmla="*/ 2147483647 h 364"/>
                <a:gd name="T36" fmla="*/ 2147483647 w 202"/>
                <a:gd name="T37" fmla="*/ 2147483647 h 364"/>
                <a:gd name="T38" fmla="*/ 2147483647 w 202"/>
                <a:gd name="T39" fmla="*/ 2147483647 h 364"/>
                <a:gd name="T40" fmla="*/ 2147483647 w 202"/>
                <a:gd name="T41" fmla="*/ 0 h 364"/>
                <a:gd name="T42" fmla="*/ 2147483647 w 202"/>
                <a:gd name="T43" fmla="*/ 0 h 364"/>
                <a:gd name="T44" fmla="*/ 2147483647 w 202"/>
                <a:gd name="T45" fmla="*/ 0 h 364"/>
                <a:gd name="T46" fmla="*/ 2147483647 w 202"/>
                <a:gd name="T47" fmla="*/ 0 h 364"/>
                <a:gd name="T48" fmla="*/ 2147483647 w 202"/>
                <a:gd name="T49" fmla="*/ 0 h 364"/>
                <a:gd name="T50" fmla="*/ 2147483647 w 202"/>
                <a:gd name="T51" fmla="*/ 2147483647 h 364"/>
                <a:gd name="T52" fmla="*/ 2147483647 w 202"/>
                <a:gd name="T53" fmla="*/ 2147483647 h 364"/>
                <a:gd name="T54" fmla="*/ 2147483647 w 202"/>
                <a:gd name="T55" fmla="*/ 2147483647 h 364"/>
                <a:gd name="T56" fmla="*/ 2147483647 w 202"/>
                <a:gd name="T57" fmla="*/ 2147483647 h 364"/>
                <a:gd name="T58" fmla="*/ 2147483647 w 202"/>
                <a:gd name="T59" fmla="*/ 2147483647 h 364"/>
                <a:gd name="T60" fmla="*/ 2147483647 w 202"/>
                <a:gd name="T61" fmla="*/ 2147483647 h 364"/>
                <a:gd name="T62" fmla="*/ 2147483647 w 202"/>
                <a:gd name="T63" fmla="*/ 2147483647 h 364"/>
                <a:gd name="T64" fmla="*/ 2147483647 w 202"/>
                <a:gd name="T65" fmla="*/ 2147483647 h 364"/>
                <a:gd name="T66" fmla="*/ 2147483647 w 202"/>
                <a:gd name="T67" fmla="*/ 2147483647 h 364"/>
                <a:gd name="T68" fmla="*/ 2147483647 w 202"/>
                <a:gd name="T69" fmla="*/ 2147483647 h 364"/>
                <a:gd name="T70" fmla="*/ 2147483647 w 202"/>
                <a:gd name="T71" fmla="*/ 2147483647 h 364"/>
                <a:gd name="T72" fmla="*/ 2147483647 w 202"/>
                <a:gd name="T73" fmla="*/ 2147483647 h 364"/>
                <a:gd name="T74" fmla="*/ 2147483647 w 202"/>
                <a:gd name="T75" fmla="*/ 2147483647 h 364"/>
                <a:gd name="T76" fmla="*/ 2147483647 w 202"/>
                <a:gd name="T77" fmla="*/ 2147483647 h 364"/>
                <a:gd name="T78" fmla="*/ 2147483647 w 202"/>
                <a:gd name="T79" fmla="*/ 2147483647 h 364"/>
                <a:gd name="T80" fmla="*/ 2147483647 w 202"/>
                <a:gd name="T81" fmla="*/ 2147483647 h 364"/>
                <a:gd name="T82" fmla="*/ 2147483647 w 202"/>
                <a:gd name="T83" fmla="*/ 2147483647 h 364"/>
                <a:gd name="T84" fmla="*/ 2147483647 w 202"/>
                <a:gd name="T85" fmla="*/ 2147483647 h 364"/>
                <a:gd name="T86" fmla="*/ 2147483647 w 202"/>
                <a:gd name="T87" fmla="*/ 2147483647 h 364"/>
                <a:gd name="T88" fmla="*/ 2147483647 w 202"/>
                <a:gd name="T89" fmla="*/ 2147483647 h 364"/>
                <a:gd name="T90" fmla="*/ 2147483647 w 202"/>
                <a:gd name="T91" fmla="*/ 2147483647 h 364"/>
                <a:gd name="T92" fmla="*/ 2147483647 w 202"/>
                <a:gd name="T93" fmla="*/ 2147483647 h 364"/>
                <a:gd name="T94" fmla="*/ 2147483647 w 202"/>
                <a:gd name="T95" fmla="*/ 2147483647 h 364"/>
                <a:gd name="T96" fmla="*/ 2147483647 w 202"/>
                <a:gd name="T97" fmla="*/ 2147483647 h 364"/>
                <a:gd name="T98" fmla="*/ 2147483647 w 202"/>
                <a:gd name="T99" fmla="*/ 2147483647 h 364"/>
                <a:gd name="T100" fmla="*/ 2147483647 w 202"/>
                <a:gd name="T101" fmla="*/ 2147483647 h 364"/>
                <a:gd name="T102" fmla="*/ 2147483647 w 202"/>
                <a:gd name="T103" fmla="*/ 2147483647 h 3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2"/>
                <a:gd name="T157" fmla="*/ 0 h 364"/>
                <a:gd name="T158" fmla="*/ 202 w 202"/>
                <a:gd name="T159" fmla="*/ 364 h 36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2" h="364">
                  <a:moveTo>
                    <a:pt x="150" y="354"/>
                  </a:moveTo>
                  <a:lnTo>
                    <a:pt x="148" y="363"/>
                  </a:lnTo>
                  <a:lnTo>
                    <a:pt x="75" y="330"/>
                  </a:lnTo>
                  <a:lnTo>
                    <a:pt x="72" y="327"/>
                  </a:lnTo>
                  <a:lnTo>
                    <a:pt x="59" y="326"/>
                  </a:lnTo>
                  <a:lnTo>
                    <a:pt x="50" y="326"/>
                  </a:lnTo>
                  <a:lnTo>
                    <a:pt x="34" y="330"/>
                  </a:lnTo>
                  <a:lnTo>
                    <a:pt x="12" y="330"/>
                  </a:lnTo>
                  <a:lnTo>
                    <a:pt x="12" y="325"/>
                  </a:lnTo>
                  <a:lnTo>
                    <a:pt x="9" y="323"/>
                  </a:lnTo>
                  <a:lnTo>
                    <a:pt x="7" y="320"/>
                  </a:lnTo>
                  <a:lnTo>
                    <a:pt x="4" y="320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1" y="255"/>
                  </a:lnTo>
                  <a:lnTo>
                    <a:pt x="2" y="215"/>
                  </a:lnTo>
                  <a:lnTo>
                    <a:pt x="4" y="164"/>
                  </a:lnTo>
                  <a:lnTo>
                    <a:pt x="4" y="139"/>
                  </a:lnTo>
                  <a:lnTo>
                    <a:pt x="5" y="86"/>
                  </a:lnTo>
                  <a:lnTo>
                    <a:pt x="5" y="68"/>
                  </a:lnTo>
                  <a:lnTo>
                    <a:pt x="6" y="0"/>
                  </a:lnTo>
                  <a:lnTo>
                    <a:pt x="42" y="0"/>
                  </a:lnTo>
                  <a:lnTo>
                    <a:pt x="86" y="0"/>
                  </a:lnTo>
                  <a:lnTo>
                    <a:pt x="189" y="0"/>
                  </a:lnTo>
                  <a:lnTo>
                    <a:pt x="200" y="0"/>
                  </a:lnTo>
                  <a:lnTo>
                    <a:pt x="201" y="3"/>
                  </a:lnTo>
                  <a:lnTo>
                    <a:pt x="200" y="7"/>
                  </a:lnTo>
                  <a:lnTo>
                    <a:pt x="197" y="7"/>
                  </a:lnTo>
                  <a:lnTo>
                    <a:pt x="193" y="9"/>
                  </a:lnTo>
                  <a:lnTo>
                    <a:pt x="192" y="12"/>
                  </a:lnTo>
                  <a:lnTo>
                    <a:pt x="187" y="17"/>
                  </a:lnTo>
                  <a:lnTo>
                    <a:pt x="183" y="17"/>
                  </a:lnTo>
                  <a:lnTo>
                    <a:pt x="179" y="18"/>
                  </a:lnTo>
                  <a:lnTo>
                    <a:pt x="177" y="21"/>
                  </a:lnTo>
                  <a:lnTo>
                    <a:pt x="179" y="24"/>
                  </a:lnTo>
                  <a:lnTo>
                    <a:pt x="175" y="30"/>
                  </a:lnTo>
                  <a:lnTo>
                    <a:pt x="173" y="34"/>
                  </a:lnTo>
                  <a:lnTo>
                    <a:pt x="173" y="38"/>
                  </a:lnTo>
                  <a:lnTo>
                    <a:pt x="171" y="50"/>
                  </a:lnTo>
                  <a:lnTo>
                    <a:pt x="169" y="61"/>
                  </a:lnTo>
                  <a:lnTo>
                    <a:pt x="169" y="82"/>
                  </a:lnTo>
                  <a:lnTo>
                    <a:pt x="169" y="113"/>
                  </a:lnTo>
                  <a:lnTo>
                    <a:pt x="169" y="133"/>
                  </a:lnTo>
                  <a:lnTo>
                    <a:pt x="170" y="160"/>
                  </a:lnTo>
                  <a:lnTo>
                    <a:pt x="170" y="162"/>
                  </a:lnTo>
                  <a:lnTo>
                    <a:pt x="170" y="215"/>
                  </a:lnTo>
                  <a:lnTo>
                    <a:pt x="171" y="251"/>
                  </a:lnTo>
                  <a:lnTo>
                    <a:pt x="175" y="257"/>
                  </a:lnTo>
                  <a:lnTo>
                    <a:pt x="178" y="257"/>
                  </a:lnTo>
                  <a:lnTo>
                    <a:pt x="150" y="322"/>
                  </a:lnTo>
                  <a:lnTo>
                    <a:pt x="150" y="323"/>
                  </a:lnTo>
                  <a:lnTo>
                    <a:pt x="150" y="354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77" name="Freeform 26"/>
            <p:cNvSpPr>
              <a:spLocks/>
            </p:cNvSpPr>
            <p:nvPr/>
          </p:nvSpPr>
          <p:spPr bwMode="auto">
            <a:xfrm>
              <a:off x="6170613" y="2484438"/>
              <a:ext cx="215900" cy="423862"/>
            </a:xfrm>
            <a:custGeom>
              <a:avLst/>
              <a:gdLst>
                <a:gd name="T0" fmla="*/ 2147483647 w 136"/>
                <a:gd name="T1" fmla="*/ 0 h 267"/>
                <a:gd name="T2" fmla="*/ 2147483647 w 136"/>
                <a:gd name="T3" fmla="*/ 2147483647 h 267"/>
                <a:gd name="T4" fmla="*/ 2147483647 w 136"/>
                <a:gd name="T5" fmla="*/ 2147483647 h 267"/>
                <a:gd name="T6" fmla="*/ 2147483647 w 136"/>
                <a:gd name="T7" fmla="*/ 2147483647 h 267"/>
                <a:gd name="T8" fmla="*/ 2147483647 w 136"/>
                <a:gd name="T9" fmla="*/ 2147483647 h 267"/>
                <a:gd name="T10" fmla="*/ 2147483647 w 136"/>
                <a:gd name="T11" fmla="*/ 2147483647 h 267"/>
                <a:gd name="T12" fmla="*/ 2147483647 w 136"/>
                <a:gd name="T13" fmla="*/ 2147483647 h 267"/>
                <a:gd name="T14" fmla="*/ 2147483647 w 136"/>
                <a:gd name="T15" fmla="*/ 2147483647 h 267"/>
                <a:gd name="T16" fmla="*/ 2147483647 w 136"/>
                <a:gd name="T17" fmla="*/ 2147483647 h 267"/>
                <a:gd name="T18" fmla="*/ 2147483647 w 136"/>
                <a:gd name="T19" fmla="*/ 2147483647 h 267"/>
                <a:gd name="T20" fmla="*/ 2147483647 w 136"/>
                <a:gd name="T21" fmla="*/ 2147483647 h 267"/>
                <a:gd name="T22" fmla="*/ 2147483647 w 136"/>
                <a:gd name="T23" fmla="*/ 2147483647 h 267"/>
                <a:gd name="T24" fmla="*/ 2147483647 w 136"/>
                <a:gd name="T25" fmla="*/ 2147483647 h 267"/>
                <a:gd name="T26" fmla="*/ 2147483647 w 136"/>
                <a:gd name="T27" fmla="*/ 2147483647 h 267"/>
                <a:gd name="T28" fmla="*/ 2147483647 w 136"/>
                <a:gd name="T29" fmla="*/ 2147483647 h 267"/>
                <a:gd name="T30" fmla="*/ 2147483647 w 136"/>
                <a:gd name="T31" fmla="*/ 2147483647 h 267"/>
                <a:gd name="T32" fmla="*/ 2147483647 w 136"/>
                <a:gd name="T33" fmla="*/ 2147483647 h 267"/>
                <a:gd name="T34" fmla="*/ 2147483647 w 136"/>
                <a:gd name="T35" fmla="*/ 2147483647 h 267"/>
                <a:gd name="T36" fmla="*/ 2147483647 w 136"/>
                <a:gd name="T37" fmla="*/ 2147483647 h 267"/>
                <a:gd name="T38" fmla="*/ 2147483647 w 136"/>
                <a:gd name="T39" fmla="*/ 2147483647 h 267"/>
                <a:gd name="T40" fmla="*/ 2147483647 w 136"/>
                <a:gd name="T41" fmla="*/ 2147483647 h 267"/>
                <a:gd name="T42" fmla="*/ 2147483647 w 136"/>
                <a:gd name="T43" fmla="*/ 2147483647 h 267"/>
                <a:gd name="T44" fmla="*/ 2147483647 w 136"/>
                <a:gd name="T45" fmla="*/ 2147483647 h 267"/>
                <a:gd name="T46" fmla="*/ 2147483647 w 136"/>
                <a:gd name="T47" fmla="*/ 2147483647 h 267"/>
                <a:gd name="T48" fmla="*/ 2147483647 w 136"/>
                <a:gd name="T49" fmla="*/ 2147483647 h 267"/>
                <a:gd name="T50" fmla="*/ 2147483647 w 136"/>
                <a:gd name="T51" fmla="*/ 2147483647 h 267"/>
                <a:gd name="T52" fmla="*/ 2147483647 w 136"/>
                <a:gd name="T53" fmla="*/ 2147483647 h 267"/>
                <a:gd name="T54" fmla="*/ 2147483647 w 136"/>
                <a:gd name="T55" fmla="*/ 2147483647 h 267"/>
                <a:gd name="T56" fmla="*/ 2147483647 w 136"/>
                <a:gd name="T57" fmla="*/ 2147483647 h 267"/>
                <a:gd name="T58" fmla="*/ 2147483647 w 136"/>
                <a:gd name="T59" fmla="*/ 2147483647 h 267"/>
                <a:gd name="T60" fmla="*/ 2147483647 w 136"/>
                <a:gd name="T61" fmla="*/ 2147483647 h 267"/>
                <a:gd name="T62" fmla="*/ 2147483647 w 136"/>
                <a:gd name="T63" fmla="*/ 2147483647 h 267"/>
                <a:gd name="T64" fmla="*/ 2147483647 w 136"/>
                <a:gd name="T65" fmla="*/ 2147483647 h 267"/>
                <a:gd name="T66" fmla="*/ 2147483647 w 136"/>
                <a:gd name="T67" fmla="*/ 2147483647 h 267"/>
                <a:gd name="T68" fmla="*/ 2147483647 w 136"/>
                <a:gd name="T69" fmla="*/ 2147483647 h 267"/>
                <a:gd name="T70" fmla="*/ 2147483647 w 136"/>
                <a:gd name="T71" fmla="*/ 2147483647 h 267"/>
                <a:gd name="T72" fmla="*/ 2147483647 w 136"/>
                <a:gd name="T73" fmla="*/ 2147483647 h 267"/>
                <a:gd name="T74" fmla="*/ 2147483647 w 136"/>
                <a:gd name="T75" fmla="*/ 2147483647 h 267"/>
                <a:gd name="T76" fmla="*/ 2147483647 w 136"/>
                <a:gd name="T77" fmla="*/ 2147483647 h 267"/>
                <a:gd name="T78" fmla="*/ 0 w 136"/>
                <a:gd name="T79" fmla="*/ 2147483647 h 267"/>
                <a:gd name="T80" fmla="*/ 2147483647 w 136"/>
                <a:gd name="T81" fmla="*/ 2147483647 h 267"/>
                <a:gd name="T82" fmla="*/ 2147483647 w 136"/>
                <a:gd name="T83" fmla="*/ 2147483647 h 267"/>
                <a:gd name="T84" fmla="*/ 2147483647 w 136"/>
                <a:gd name="T85" fmla="*/ 2147483647 h 267"/>
                <a:gd name="T86" fmla="*/ 2147483647 w 136"/>
                <a:gd name="T87" fmla="*/ 2147483647 h 267"/>
                <a:gd name="T88" fmla="*/ 2147483647 w 136"/>
                <a:gd name="T89" fmla="*/ 2147483647 h 267"/>
                <a:gd name="T90" fmla="*/ 2147483647 w 136"/>
                <a:gd name="T91" fmla="*/ 2147483647 h 267"/>
                <a:gd name="T92" fmla="*/ 2147483647 w 136"/>
                <a:gd name="T93" fmla="*/ 2147483647 h 267"/>
                <a:gd name="T94" fmla="*/ 2147483647 w 136"/>
                <a:gd name="T95" fmla="*/ 2147483647 h 267"/>
                <a:gd name="T96" fmla="*/ 2147483647 w 136"/>
                <a:gd name="T97" fmla="*/ 2147483647 h 267"/>
                <a:gd name="T98" fmla="*/ 2147483647 w 136"/>
                <a:gd name="T99" fmla="*/ 2147483647 h 267"/>
                <a:gd name="T100" fmla="*/ 2147483647 w 136"/>
                <a:gd name="T101" fmla="*/ 2147483647 h 267"/>
                <a:gd name="T102" fmla="*/ 2147483647 w 136"/>
                <a:gd name="T103" fmla="*/ 2147483647 h 267"/>
                <a:gd name="T104" fmla="*/ 2147483647 w 136"/>
                <a:gd name="T105" fmla="*/ 2147483647 h 267"/>
                <a:gd name="T106" fmla="*/ 2147483647 w 136"/>
                <a:gd name="T107" fmla="*/ 2147483647 h 267"/>
                <a:gd name="T108" fmla="*/ 2147483647 w 136"/>
                <a:gd name="T109" fmla="*/ 2147483647 h 267"/>
                <a:gd name="T110" fmla="*/ 2147483647 w 136"/>
                <a:gd name="T111" fmla="*/ 0 h 2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6"/>
                <a:gd name="T169" fmla="*/ 0 h 267"/>
                <a:gd name="T170" fmla="*/ 136 w 136"/>
                <a:gd name="T171" fmla="*/ 267 h 26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6" h="267">
                  <a:moveTo>
                    <a:pt x="107" y="0"/>
                  </a:moveTo>
                  <a:lnTo>
                    <a:pt x="108" y="5"/>
                  </a:lnTo>
                  <a:lnTo>
                    <a:pt x="124" y="104"/>
                  </a:lnTo>
                  <a:lnTo>
                    <a:pt x="129" y="132"/>
                  </a:lnTo>
                  <a:lnTo>
                    <a:pt x="135" y="166"/>
                  </a:lnTo>
                  <a:lnTo>
                    <a:pt x="126" y="178"/>
                  </a:lnTo>
                  <a:lnTo>
                    <a:pt x="124" y="182"/>
                  </a:lnTo>
                  <a:lnTo>
                    <a:pt x="121" y="187"/>
                  </a:lnTo>
                  <a:lnTo>
                    <a:pt x="117" y="194"/>
                  </a:lnTo>
                  <a:lnTo>
                    <a:pt x="112" y="201"/>
                  </a:lnTo>
                  <a:lnTo>
                    <a:pt x="105" y="208"/>
                  </a:lnTo>
                  <a:lnTo>
                    <a:pt x="99" y="216"/>
                  </a:lnTo>
                  <a:lnTo>
                    <a:pt x="89" y="216"/>
                  </a:lnTo>
                  <a:lnTo>
                    <a:pt x="79" y="216"/>
                  </a:lnTo>
                  <a:lnTo>
                    <a:pt x="76" y="218"/>
                  </a:lnTo>
                  <a:lnTo>
                    <a:pt x="57" y="261"/>
                  </a:lnTo>
                  <a:lnTo>
                    <a:pt x="55" y="263"/>
                  </a:lnTo>
                  <a:lnTo>
                    <a:pt x="51" y="266"/>
                  </a:lnTo>
                  <a:lnTo>
                    <a:pt x="48" y="266"/>
                  </a:lnTo>
                  <a:lnTo>
                    <a:pt x="40" y="263"/>
                  </a:lnTo>
                  <a:lnTo>
                    <a:pt x="33" y="262"/>
                  </a:lnTo>
                  <a:lnTo>
                    <a:pt x="31" y="266"/>
                  </a:lnTo>
                  <a:lnTo>
                    <a:pt x="29" y="262"/>
                  </a:lnTo>
                  <a:lnTo>
                    <a:pt x="26" y="260"/>
                  </a:lnTo>
                  <a:lnTo>
                    <a:pt x="23" y="259"/>
                  </a:lnTo>
                  <a:lnTo>
                    <a:pt x="20" y="259"/>
                  </a:lnTo>
                  <a:lnTo>
                    <a:pt x="17" y="258"/>
                  </a:lnTo>
                  <a:lnTo>
                    <a:pt x="14" y="254"/>
                  </a:lnTo>
                  <a:lnTo>
                    <a:pt x="12" y="252"/>
                  </a:lnTo>
                  <a:lnTo>
                    <a:pt x="10" y="255"/>
                  </a:lnTo>
                  <a:lnTo>
                    <a:pt x="9" y="258"/>
                  </a:lnTo>
                  <a:lnTo>
                    <a:pt x="7" y="257"/>
                  </a:lnTo>
                  <a:lnTo>
                    <a:pt x="2" y="252"/>
                  </a:lnTo>
                  <a:lnTo>
                    <a:pt x="2" y="216"/>
                  </a:lnTo>
                  <a:lnTo>
                    <a:pt x="2" y="162"/>
                  </a:lnTo>
                  <a:lnTo>
                    <a:pt x="2" y="160"/>
                  </a:lnTo>
                  <a:lnTo>
                    <a:pt x="1" y="134"/>
                  </a:lnTo>
                  <a:lnTo>
                    <a:pt x="1" y="114"/>
                  </a:lnTo>
                  <a:lnTo>
                    <a:pt x="1" y="82"/>
                  </a:lnTo>
                  <a:lnTo>
                    <a:pt x="0" y="61"/>
                  </a:lnTo>
                  <a:lnTo>
                    <a:pt x="3" y="50"/>
                  </a:lnTo>
                  <a:lnTo>
                    <a:pt x="4" y="39"/>
                  </a:lnTo>
                  <a:lnTo>
                    <a:pt x="4" y="34"/>
                  </a:lnTo>
                  <a:lnTo>
                    <a:pt x="6" y="30"/>
                  </a:lnTo>
                  <a:lnTo>
                    <a:pt x="10" y="24"/>
                  </a:lnTo>
                  <a:lnTo>
                    <a:pt x="9" y="21"/>
                  </a:lnTo>
                  <a:lnTo>
                    <a:pt x="11" y="18"/>
                  </a:lnTo>
                  <a:lnTo>
                    <a:pt x="14" y="17"/>
                  </a:lnTo>
                  <a:lnTo>
                    <a:pt x="18" y="17"/>
                  </a:lnTo>
                  <a:lnTo>
                    <a:pt x="23" y="12"/>
                  </a:lnTo>
                  <a:lnTo>
                    <a:pt x="25" y="9"/>
                  </a:lnTo>
                  <a:lnTo>
                    <a:pt x="29" y="7"/>
                  </a:lnTo>
                  <a:lnTo>
                    <a:pt x="32" y="7"/>
                  </a:lnTo>
                  <a:lnTo>
                    <a:pt x="32" y="3"/>
                  </a:lnTo>
                  <a:lnTo>
                    <a:pt x="32" y="1"/>
                  </a:lnTo>
                  <a:lnTo>
                    <a:pt x="107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78" name="Freeform 27"/>
            <p:cNvSpPr>
              <a:spLocks/>
            </p:cNvSpPr>
            <p:nvPr/>
          </p:nvSpPr>
          <p:spPr bwMode="auto">
            <a:xfrm>
              <a:off x="5729288" y="3005138"/>
              <a:ext cx="674687" cy="619125"/>
            </a:xfrm>
            <a:custGeom>
              <a:avLst/>
              <a:gdLst>
                <a:gd name="T0" fmla="*/ 2147483647 w 425"/>
                <a:gd name="T1" fmla="*/ 2147483647 h 390"/>
                <a:gd name="T2" fmla="*/ 2147483647 w 425"/>
                <a:gd name="T3" fmla="*/ 2147483647 h 390"/>
                <a:gd name="T4" fmla="*/ 2147483647 w 425"/>
                <a:gd name="T5" fmla="*/ 2147483647 h 390"/>
                <a:gd name="T6" fmla="*/ 2147483647 w 425"/>
                <a:gd name="T7" fmla="*/ 2147483647 h 390"/>
                <a:gd name="T8" fmla="*/ 2147483647 w 425"/>
                <a:gd name="T9" fmla="*/ 2147483647 h 390"/>
                <a:gd name="T10" fmla="*/ 2147483647 w 425"/>
                <a:gd name="T11" fmla="*/ 2147483647 h 390"/>
                <a:gd name="T12" fmla="*/ 2147483647 w 425"/>
                <a:gd name="T13" fmla="*/ 2147483647 h 390"/>
                <a:gd name="T14" fmla="*/ 2147483647 w 425"/>
                <a:gd name="T15" fmla="*/ 2147483647 h 390"/>
                <a:gd name="T16" fmla="*/ 0 w 425"/>
                <a:gd name="T17" fmla="*/ 2147483647 h 390"/>
                <a:gd name="T18" fmla="*/ 2147483647 w 425"/>
                <a:gd name="T19" fmla="*/ 2147483647 h 390"/>
                <a:gd name="T20" fmla="*/ 2147483647 w 425"/>
                <a:gd name="T21" fmla="*/ 2147483647 h 390"/>
                <a:gd name="T22" fmla="*/ 2147483647 w 425"/>
                <a:gd name="T23" fmla="*/ 2147483647 h 390"/>
                <a:gd name="T24" fmla="*/ 2147483647 w 425"/>
                <a:gd name="T25" fmla="*/ 2147483647 h 390"/>
                <a:gd name="T26" fmla="*/ 2147483647 w 425"/>
                <a:gd name="T27" fmla="*/ 2147483647 h 390"/>
                <a:gd name="T28" fmla="*/ 2147483647 w 425"/>
                <a:gd name="T29" fmla="*/ 2147483647 h 390"/>
                <a:gd name="T30" fmla="*/ 2147483647 w 425"/>
                <a:gd name="T31" fmla="*/ 2147483647 h 390"/>
                <a:gd name="T32" fmla="*/ 2147483647 w 425"/>
                <a:gd name="T33" fmla="*/ 2147483647 h 390"/>
                <a:gd name="T34" fmla="*/ 2147483647 w 425"/>
                <a:gd name="T35" fmla="*/ 2147483647 h 390"/>
                <a:gd name="T36" fmla="*/ 2147483647 w 425"/>
                <a:gd name="T37" fmla="*/ 2147483647 h 390"/>
                <a:gd name="T38" fmla="*/ 2147483647 w 425"/>
                <a:gd name="T39" fmla="*/ 2147483647 h 390"/>
                <a:gd name="T40" fmla="*/ 2147483647 w 425"/>
                <a:gd name="T41" fmla="*/ 2147483647 h 390"/>
                <a:gd name="T42" fmla="*/ 2147483647 w 425"/>
                <a:gd name="T43" fmla="*/ 2147483647 h 390"/>
                <a:gd name="T44" fmla="*/ 2147483647 w 425"/>
                <a:gd name="T45" fmla="*/ 2147483647 h 390"/>
                <a:gd name="T46" fmla="*/ 2147483647 w 425"/>
                <a:gd name="T47" fmla="*/ 2147483647 h 390"/>
                <a:gd name="T48" fmla="*/ 2147483647 w 425"/>
                <a:gd name="T49" fmla="*/ 2147483647 h 390"/>
                <a:gd name="T50" fmla="*/ 2147483647 w 425"/>
                <a:gd name="T51" fmla="*/ 2147483647 h 390"/>
                <a:gd name="T52" fmla="*/ 2147483647 w 425"/>
                <a:gd name="T53" fmla="*/ 2147483647 h 390"/>
                <a:gd name="T54" fmla="*/ 2147483647 w 425"/>
                <a:gd name="T55" fmla="*/ 2147483647 h 390"/>
                <a:gd name="T56" fmla="*/ 2147483647 w 425"/>
                <a:gd name="T57" fmla="*/ 0 h 390"/>
                <a:gd name="T58" fmla="*/ 2147483647 w 425"/>
                <a:gd name="T59" fmla="*/ 2147483647 h 390"/>
                <a:gd name="T60" fmla="*/ 2147483647 w 425"/>
                <a:gd name="T61" fmla="*/ 2147483647 h 390"/>
                <a:gd name="T62" fmla="*/ 2147483647 w 425"/>
                <a:gd name="T63" fmla="*/ 2147483647 h 390"/>
                <a:gd name="T64" fmla="*/ 2147483647 w 425"/>
                <a:gd name="T65" fmla="*/ 2147483647 h 390"/>
                <a:gd name="T66" fmla="*/ 2147483647 w 425"/>
                <a:gd name="T67" fmla="*/ 2147483647 h 390"/>
                <a:gd name="T68" fmla="*/ 2147483647 w 425"/>
                <a:gd name="T69" fmla="*/ 2147483647 h 390"/>
                <a:gd name="T70" fmla="*/ 2147483647 w 425"/>
                <a:gd name="T71" fmla="*/ 2147483647 h 390"/>
                <a:gd name="T72" fmla="*/ 2147483647 w 425"/>
                <a:gd name="T73" fmla="*/ 2147483647 h 390"/>
                <a:gd name="T74" fmla="*/ 2147483647 w 425"/>
                <a:gd name="T75" fmla="*/ 2147483647 h 390"/>
                <a:gd name="T76" fmla="*/ 2147483647 w 425"/>
                <a:gd name="T77" fmla="*/ 2147483647 h 390"/>
                <a:gd name="T78" fmla="*/ 2147483647 w 425"/>
                <a:gd name="T79" fmla="*/ 2147483647 h 390"/>
                <a:gd name="T80" fmla="*/ 2147483647 w 425"/>
                <a:gd name="T81" fmla="*/ 2147483647 h 390"/>
                <a:gd name="T82" fmla="*/ 2147483647 w 425"/>
                <a:gd name="T83" fmla="*/ 2147483647 h 390"/>
                <a:gd name="T84" fmla="*/ 2147483647 w 425"/>
                <a:gd name="T85" fmla="*/ 2147483647 h 390"/>
                <a:gd name="T86" fmla="*/ 2147483647 w 425"/>
                <a:gd name="T87" fmla="*/ 2147483647 h 390"/>
                <a:gd name="T88" fmla="*/ 2147483647 w 425"/>
                <a:gd name="T89" fmla="*/ 2147483647 h 39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25"/>
                <a:gd name="T136" fmla="*/ 0 h 390"/>
                <a:gd name="T137" fmla="*/ 425 w 425"/>
                <a:gd name="T138" fmla="*/ 390 h 39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25" h="390">
                  <a:moveTo>
                    <a:pt x="421" y="182"/>
                  </a:moveTo>
                  <a:lnTo>
                    <a:pt x="413" y="189"/>
                  </a:lnTo>
                  <a:lnTo>
                    <a:pt x="386" y="204"/>
                  </a:lnTo>
                  <a:lnTo>
                    <a:pt x="380" y="209"/>
                  </a:lnTo>
                  <a:lnTo>
                    <a:pt x="310" y="253"/>
                  </a:lnTo>
                  <a:lnTo>
                    <a:pt x="303" y="257"/>
                  </a:lnTo>
                  <a:lnTo>
                    <a:pt x="296" y="264"/>
                  </a:lnTo>
                  <a:lnTo>
                    <a:pt x="266" y="292"/>
                  </a:lnTo>
                  <a:lnTo>
                    <a:pt x="240" y="317"/>
                  </a:lnTo>
                  <a:lnTo>
                    <a:pt x="206" y="350"/>
                  </a:lnTo>
                  <a:lnTo>
                    <a:pt x="175" y="379"/>
                  </a:lnTo>
                  <a:lnTo>
                    <a:pt x="165" y="389"/>
                  </a:lnTo>
                  <a:lnTo>
                    <a:pt x="124" y="374"/>
                  </a:lnTo>
                  <a:lnTo>
                    <a:pt x="85" y="359"/>
                  </a:lnTo>
                  <a:lnTo>
                    <a:pt x="80" y="357"/>
                  </a:lnTo>
                  <a:lnTo>
                    <a:pt x="47" y="344"/>
                  </a:lnTo>
                  <a:lnTo>
                    <a:pt x="32" y="338"/>
                  </a:lnTo>
                  <a:lnTo>
                    <a:pt x="0" y="325"/>
                  </a:lnTo>
                  <a:lnTo>
                    <a:pt x="15" y="276"/>
                  </a:lnTo>
                  <a:lnTo>
                    <a:pt x="24" y="243"/>
                  </a:lnTo>
                  <a:lnTo>
                    <a:pt x="37" y="198"/>
                  </a:lnTo>
                  <a:lnTo>
                    <a:pt x="52" y="146"/>
                  </a:lnTo>
                  <a:lnTo>
                    <a:pt x="60" y="146"/>
                  </a:lnTo>
                  <a:lnTo>
                    <a:pt x="84" y="147"/>
                  </a:lnTo>
                  <a:lnTo>
                    <a:pt x="96" y="146"/>
                  </a:lnTo>
                  <a:lnTo>
                    <a:pt x="107" y="108"/>
                  </a:lnTo>
                  <a:lnTo>
                    <a:pt x="109" y="104"/>
                  </a:lnTo>
                  <a:lnTo>
                    <a:pt x="110" y="104"/>
                  </a:lnTo>
                  <a:lnTo>
                    <a:pt x="124" y="108"/>
                  </a:lnTo>
                  <a:lnTo>
                    <a:pt x="136" y="110"/>
                  </a:lnTo>
                  <a:lnTo>
                    <a:pt x="137" y="106"/>
                  </a:lnTo>
                  <a:lnTo>
                    <a:pt x="140" y="103"/>
                  </a:lnTo>
                  <a:lnTo>
                    <a:pt x="142" y="101"/>
                  </a:lnTo>
                  <a:lnTo>
                    <a:pt x="145" y="100"/>
                  </a:lnTo>
                  <a:lnTo>
                    <a:pt x="152" y="91"/>
                  </a:lnTo>
                  <a:lnTo>
                    <a:pt x="162" y="75"/>
                  </a:lnTo>
                  <a:lnTo>
                    <a:pt x="171" y="45"/>
                  </a:lnTo>
                  <a:lnTo>
                    <a:pt x="167" y="47"/>
                  </a:lnTo>
                  <a:lnTo>
                    <a:pt x="166" y="44"/>
                  </a:lnTo>
                  <a:lnTo>
                    <a:pt x="166" y="38"/>
                  </a:lnTo>
                  <a:lnTo>
                    <a:pt x="164" y="34"/>
                  </a:lnTo>
                  <a:lnTo>
                    <a:pt x="161" y="34"/>
                  </a:lnTo>
                  <a:lnTo>
                    <a:pt x="158" y="32"/>
                  </a:lnTo>
                  <a:lnTo>
                    <a:pt x="156" y="28"/>
                  </a:lnTo>
                  <a:lnTo>
                    <a:pt x="154" y="32"/>
                  </a:lnTo>
                  <a:lnTo>
                    <a:pt x="151" y="34"/>
                  </a:lnTo>
                  <a:lnTo>
                    <a:pt x="149" y="38"/>
                  </a:lnTo>
                  <a:lnTo>
                    <a:pt x="146" y="39"/>
                  </a:lnTo>
                  <a:lnTo>
                    <a:pt x="140" y="34"/>
                  </a:lnTo>
                  <a:lnTo>
                    <a:pt x="137" y="32"/>
                  </a:lnTo>
                  <a:lnTo>
                    <a:pt x="140" y="30"/>
                  </a:lnTo>
                  <a:lnTo>
                    <a:pt x="142" y="27"/>
                  </a:lnTo>
                  <a:lnTo>
                    <a:pt x="142" y="19"/>
                  </a:lnTo>
                  <a:lnTo>
                    <a:pt x="141" y="19"/>
                  </a:lnTo>
                  <a:lnTo>
                    <a:pt x="138" y="17"/>
                  </a:lnTo>
                  <a:lnTo>
                    <a:pt x="138" y="16"/>
                  </a:lnTo>
                  <a:lnTo>
                    <a:pt x="142" y="3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80" y="1"/>
                  </a:lnTo>
                  <a:lnTo>
                    <a:pt x="183" y="3"/>
                  </a:lnTo>
                  <a:lnTo>
                    <a:pt x="256" y="37"/>
                  </a:lnTo>
                  <a:lnTo>
                    <a:pt x="258" y="38"/>
                  </a:lnTo>
                  <a:lnTo>
                    <a:pt x="326" y="71"/>
                  </a:lnTo>
                  <a:lnTo>
                    <a:pt x="345" y="97"/>
                  </a:lnTo>
                  <a:lnTo>
                    <a:pt x="346" y="97"/>
                  </a:lnTo>
                  <a:lnTo>
                    <a:pt x="365" y="101"/>
                  </a:lnTo>
                  <a:lnTo>
                    <a:pt x="368" y="102"/>
                  </a:lnTo>
                  <a:lnTo>
                    <a:pt x="370" y="115"/>
                  </a:lnTo>
                  <a:lnTo>
                    <a:pt x="371" y="117"/>
                  </a:lnTo>
                  <a:lnTo>
                    <a:pt x="373" y="118"/>
                  </a:lnTo>
                  <a:lnTo>
                    <a:pt x="376" y="119"/>
                  </a:lnTo>
                  <a:lnTo>
                    <a:pt x="379" y="121"/>
                  </a:lnTo>
                  <a:lnTo>
                    <a:pt x="381" y="124"/>
                  </a:lnTo>
                  <a:lnTo>
                    <a:pt x="384" y="126"/>
                  </a:lnTo>
                  <a:lnTo>
                    <a:pt x="387" y="127"/>
                  </a:lnTo>
                  <a:lnTo>
                    <a:pt x="391" y="125"/>
                  </a:lnTo>
                  <a:lnTo>
                    <a:pt x="394" y="126"/>
                  </a:lnTo>
                  <a:lnTo>
                    <a:pt x="396" y="129"/>
                  </a:lnTo>
                  <a:lnTo>
                    <a:pt x="401" y="135"/>
                  </a:lnTo>
                  <a:lnTo>
                    <a:pt x="404" y="138"/>
                  </a:lnTo>
                  <a:lnTo>
                    <a:pt x="406" y="141"/>
                  </a:lnTo>
                  <a:lnTo>
                    <a:pt x="409" y="143"/>
                  </a:lnTo>
                  <a:lnTo>
                    <a:pt x="411" y="146"/>
                  </a:lnTo>
                  <a:lnTo>
                    <a:pt x="414" y="154"/>
                  </a:lnTo>
                  <a:lnTo>
                    <a:pt x="415" y="157"/>
                  </a:lnTo>
                  <a:lnTo>
                    <a:pt x="416" y="161"/>
                  </a:lnTo>
                  <a:lnTo>
                    <a:pt x="420" y="169"/>
                  </a:lnTo>
                  <a:lnTo>
                    <a:pt x="423" y="171"/>
                  </a:lnTo>
                  <a:lnTo>
                    <a:pt x="424" y="176"/>
                  </a:lnTo>
                  <a:lnTo>
                    <a:pt x="421" y="18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79" name="Freeform 28"/>
            <p:cNvSpPr>
              <a:spLocks/>
            </p:cNvSpPr>
            <p:nvPr/>
          </p:nvSpPr>
          <p:spPr bwMode="auto">
            <a:xfrm>
              <a:off x="6356350" y="3535363"/>
              <a:ext cx="457200" cy="498475"/>
            </a:xfrm>
            <a:custGeom>
              <a:avLst/>
              <a:gdLst>
                <a:gd name="T0" fmla="*/ 2147483647 w 288"/>
                <a:gd name="T1" fmla="*/ 2147483647 h 314"/>
                <a:gd name="T2" fmla="*/ 2147483647 w 288"/>
                <a:gd name="T3" fmla="*/ 2147483647 h 314"/>
                <a:gd name="T4" fmla="*/ 2147483647 w 288"/>
                <a:gd name="T5" fmla="*/ 2147483647 h 314"/>
                <a:gd name="T6" fmla="*/ 2147483647 w 288"/>
                <a:gd name="T7" fmla="*/ 2147483647 h 314"/>
                <a:gd name="T8" fmla="*/ 2147483647 w 288"/>
                <a:gd name="T9" fmla="*/ 2147483647 h 314"/>
                <a:gd name="T10" fmla="*/ 2147483647 w 288"/>
                <a:gd name="T11" fmla="*/ 2147483647 h 314"/>
                <a:gd name="T12" fmla="*/ 2147483647 w 288"/>
                <a:gd name="T13" fmla="*/ 2147483647 h 314"/>
                <a:gd name="T14" fmla="*/ 2147483647 w 288"/>
                <a:gd name="T15" fmla="*/ 2147483647 h 314"/>
                <a:gd name="T16" fmla="*/ 2147483647 w 288"/>
                <a:gd name="T17" fmla="*/ 2147483647 h 314"/>
                <a:gd name="T18" fmla="*/ 2147483647 w 288"/>
                <a:gd name="T19" fmla="*/ 2147483647 h 314"/>
                <a:gd name="T20" fmla="*/ 2147483647 w 288"/>
                <a:gd name="T21" fmla="*/ 2147483647 h 314"/>
                <a:gd name="T22" fmla="*/ 2147483647 w 288"/>
                <a:gd name="T23" fmla="*/ 2147483647 h 314"/>
                <a:gd name="T24" fmla="*/ 2147483647 w 288"/>
                <a:gd name="T25" fmla="*/ 2147483647 h 314"/>
                <a:gd name="T26" fmla="*/ 2147483647 w 288"/>
                <a:gd name="T27" fmla="*/ 2147483647 h 314"/>
                <a:gd name="T28" fmla="*/ 2147483647 w 288"/>
                <a:gd name="T29" fmla="*/ 2147483647 h 314"/>
                <a:gd name="T30" fmla="*/ 2147483647 w 288"/>
                <a:gd name="T31" fmla="*/ 2147483647 h 314"/>
                <a:gd name="T32" fmla="*/ 2147483647 w 288"/>
                <a:gd name="T33" fmla="*/ 2147483647 h 314"/>
                <a:gd name="T34" fmla="*/ 2147483647 w 288"/>
                <a:gd name="T35" fmla="*/ 2147483647 h 314"/>
                <a:gd name="T36" fmla="*/ 2147483647 w 288"/>
                <a:gd name="T37" fmla="*/ 2147483647 h 314"/>
                <a:gd name="T38" fmla="*/ 2147483647 w 288"/>
                <a:gd name="T39" fmla="*/ 2147483647 h 314"/>
                <a:gd name="T40" fmla="*/ 2147483647 w 288"/>
                <a:gd name="T41" fmla="*/ 2147483647 h 314"/>
                <a:gd name="T42" fmla="*/ 2147483647 w 288"/>
                <a:gd name="T43" fmla="*/ 2147483647 h 314"/>
                <a:gd name="T44" fmla="*/ 2147483647 w 288"/>
                <a:gd name="T45" fmla="*/ 2147483647 h 314"/>
                <a:gd name="T46" fmla="*/ 2147483647 w 288"/>
                <a:gd name="T47" fmla="*/ 2147483647 h 314"/>
                <a:gd name="T48" fmla="*/ 2147483647 w 288"/>
                <a:gd name="T49" fmla="*/ 2147483647 h 314"/>
                <a:gd name="T50" fmla="*/ 2147483647 w 288"/>
                <a:gd name="T51" fmla="*/ 2147483647 h 314"/>
                <a:gd name="T52" fmla="*/ 2147483647 w 288"/>
                <a:gd name="T53" fmla="*/ 2147483647 h 314"/>
                <a:gd name="T54" fmla="*/ 0 w 288"/>
                <a:gd name="T55" fmla="*/ 2147483647 h 314"/>
                <a:gd name="T56" fmla="*/ 2147483647 w 288"/>
                <a:gd name="T57" fmla="*/ 2147483647 h 314"/>
                <a:gd name="T58" fmla="*/ 2147483647 w 288"/>
                <a:gd name="T59" fmla="*/ 2147483647 h 314"/>
                <a:gd name="T60" fmla="*/ 2147483647 w 288"/>
                <a:gd name="T61" fmla="*/ 2147483647 h 314"/>
                <a:gd name="T62" fmla="*/ 2147483647 w 288"/>
                <a:gd name="T63" fmla="*/ 2147483647 h 314"/>
                <a:gd name="T64" fmla="*/ 2147483647 w 288"/>
                <a:gd name="T65" fmla="*/ 2147483647 h 314"/>
                <a:gd name="T66" fmla="*/ 2147483647 w 288"/>
                <a:gd name="T67" fmla="*/ 2147483647 h 314"/>
                <a:gd name="T68" fmla="*/ 2147483647 w 288"/>
                <a:gd name="T69" fmla="*/ 2147483647 h 314"/>
                <a:gd name="T70" fmla="*/ 2147483647 w 288"/>
                <a:gd name="T71" fmla="*/ 2147483647 h 314"/>
                <a:gd name="T72" fmla="*/ 2147483647 w 288"/>
                <a:gd name="T73" fmla="*/ 2147483647 h 314"/>
                <a:gd name="T74" fmla="*/ 2147483647 w 288"/>
                <a:gd name="T75" fmla="*/ 2147483647 h 314"/>
                <a:gd name="T76" fmla="*/ 2147483647 w 288"/>
                <a:gd name="T77" fmla="*/ 2147483647 h 314"/>
                <a:gd name="T78" fmla="*/ 2147483647 w 288"/>
                <a:gd name="T79" fmla="*/ 2147483647 h 314"/>
                <a:gd name="T80" fmla="*/ 2147483647 w 288"/>
                <a:gd name="T81" fmla="*/ 2147483647 h 314"/>
                <a:gd name="T82" fmla="*/ 2147483647 w 288"/>
                <a:gd name="T83" fmla="*/ 2147483647 h 314"/>
                <a:gd name="T84" fmla="*/ 2147483647 w 288"/>
                <a:gd name="T85" fmla="*/ 2147483647 h 314"/>
                <a:gd name="T86" fmla="*/ 2147483647 w 288"/>
                <a:gd name="T87" fmla="*/ 2147483647 h 314"/>
                <a:gd name="T88" fmla="*/ 2147483647 w 288"/>
                <a:gd name="T89" fmla="*/ 2147483647 h 314"/>
                <a:gd name="T90" fmla="*/ 2147483647 w 288"/>
                <a:gd name="T91" fmla="*/ 0 h 314"/>
                <a:gd name="T92" fmla="*/ 2147483647 w 288"/>
                <a:gd name="T93" fmla="*/ 2147483647 h 314"/>
                <a:gd name="T94" fmla="*/ 2147483647 w 288"/>
                <a:gd name="T95" fmla="*/ 2147483647 h 314"/>
                <a:gd name="T96" fmla="*/ 2147483647 w 288"/>
                <a:gd name="T97" fmla="*/ 2147483647 h 3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8"/>
                <a:gd name="T148" fmla="*/ 0 h 314"/>
                <a:gd name="T149" fmla="*/ 288 w 288"/>
                <a:gd name="T150" fmla="*/ 314 h 3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8" h="314">
                  <a:moveTo>
                    <a:pt x="275" y="6"/>
                  </a:moveTo>
                  <a:lnTo>
                    <a:pt x="275" y="15"/>
                  </a:lnTo>
                  <a:lnTo>
                    <a:pt x="274" y="83"/>
                  </a:lnTo>
                  <a:lnTo>
                    <a:pt x="274" y="86"/>
                  </a:lnTo>
                  <a:lnTo>
                    <a:pt x="274" y="117"/>
                  </a:lnTo>
                  <a:lnTo>
                    <a:pt x="278" y="124"/>
                  </a:lnTo>
                  <a:lnTo>
                    <a:pt x="281" y="126"/>
                  </a:lnTo>
                  <a:lnTo>
                    <a:pt x="284" y="128"/>
                  </a:lnTo>
                  <a:lnTo>
                    <a:pt x="285" y="132"/>
                  </a:lnTo>
                  <a:lnTo>
                    <a:pt x="287" y="150"/>
                  </a:lnTo>
                  <a:lnTo>
                    <a:pt x="286" y="153"/>
                  </a:lnTo>
                  <a:lnTo>
                    <a:pt x="285" y="156"/>
                  </a:lnTo>
                  <a:lnTo>
                    <a:pt x="279" y="164"/>
                  </a:lnTo>
                  <a:lnTo>
                    <a:pt x="277" y="169"/>
                  </a:lnTo>
                  <a:lnTo>
                    <a:pt x="274" y="174"/>
                  </a:lnTo>
                  <a:lnTo>
                    <a:pt x="271" y="252"/>
                  </a:lnTo>
                  <a:lnTo>
                    <a:pt x="271" y="253"/>
                  </a:lnTo>
                  <a:lnTo>
                    <a:pt x="269" y="291"/>
                  </a:lnTo>
                  <a:lnTo>
                    <a:pt x="240" y="302"/>
                  </a:lnTo>
                  <a:lnTo>
                    <a:pt x="235" y="307"/>
                  </a:lnTo>
                  <a:lnTo>
                    <a:pt x="235" y="313"/>
                  </a:lnTo>
                  <a:lnTo>
                    <a:pt x="228" y="306"/>
                  </a:lnTo>
                  <a:lnTo>
                    <a:pt x="226" y="303"/>
                  </a:lnTo>
                  <a:lnTo>
                    <a:pt x="224" y="300"/>
                  </a:lnTo>
                  <a:lnTo>
                    <a:pt x="217" y="295"/>
                  </a:lnTo>
                  <a:lnTo>
                    <a:pt x="213" y="294"/>
                  </a:lnTo>
                  <a:lnTo>
                    <a:pt x="209" y="295"/>
                  </a:lnTo>
                  <a:lnTo>
                    <a:pt x="207" y="294"/>
                  </a:lnTo>
                  <a:lnTo>
                    <a:pt x="200" y="300"/>
                  </a:lnTo>
                  <a:lnTo>
                    <a:pt x="197" y="300"/>
                  </a:lnTo>
                  <a:lnTo>
                    <a:pt x="189" y="298"/>
                  </a:lnTo>
                  <a:lnTo>
                    <a:pt x="186" y="295"/>
                  </a:lnTo>
                  <a:lnTo>
                    <a:pt x="186" y="292"/>
                  </a:lnTo>
                  <a:lnTo>
                    <a:pt x="183" y="287"/>
                  </a:lnTo>
                  <a:lnTo>
                    <a:pt x="181" y="287"/>
                  </a:lnTo>
                  <a:lnTo>
                    <a:pt x="177" y="287"/>
                  </a:lnTo>
                  <a:lnTo>
                    <a:pt x="174" y="284"/>
                  </a:lnTo>
                  <a:lnTo>
                    <a:pt x="171" y="282"/>
                  </a:lnTo>
                  <a:lnTo>
                    <a:pt x="168" y="282"/>
                  </a:lnTo>
                  <a:lnTo>
                    <a:pt x="164" y="281"/>
                  </a:lnTo>
                  <a:lnTo>
                    <a:pt x="162" y="280"/>
                  </a:lnTo>
                  <a:lnTo>
                    <a:pt x="162" y="279"/>
                  </a:lnTo>
                  <a:lnTo>
                    <a:pt x="158" y="280"/>
                  </a:lnTo>
                  <a:lnTo>
                    <a:pt x="154" y="281"/>
                  </a:lnTo>
                  <a:lnTo>
                    <a:pt x="151" y="281"/>
                  </a:lnTo>
                  <a:lnTo>
                    <a:pt x="148" y="281"/>
                  </a:lnTo>
                  <a:lnTo>
                    <a:pt x="147" y="281"/>
                  </a:lnTo>
                  <a:lnTo>
                    <a:pt x="132" y="292"/>
                  </a:lnTo>
                  <a:lnTo>
                    <a:pt x="95" y="285"/>
                  </a:lnTo>
                  <a:lnTo>
                    <a:pt x="80" y="283"/>
                  </a:lnTo>
                  <a:lnTo>
                    <a:pt x="82" y="272"/>
                  </a:lnTo>
                  <a:lnTo>
                    <a:pt x="37" y="258"/>
                  </a:lnTo>
                  <a:lnTo>
                    <a:pt x="34" y="257"/>
                  </a:lnTo>
                  <a:lnTo>
                    <a:pt x="31" y="255"/>
                  </a:lnTo>
                  <a:lnTo>
                    <a:pt x="21" y="241"/>
                  </a:lnTo>
                  <a:lnTo>
                    <a:pt x="0" y="215"/>
                  </a:lnTo>
                  <a:lnTo>
                    <a:pt x="10" y="194"/>
                  </a:lnTo>
                  <a:lnTo>
                    <a:pt x="22" y="188"/>
                  </a:lnTo>
                  <a:lnTo>
                    <a:pt x="26" y="188"/>
                  </a:lnTo>
                  <a:lnTo>
                    <a:pt x="29" y="190"/>
                  </a:lnTo>
                  <a:lnTo>
                    <a:pt x="31" y="190"/>
                  </a:lnTo>
                  <a:lnTo>
                    <a:pt x="34" y="191"/>
                  </a:lnTo>
                  <a:lnTo>
                    <a:pt x="38" y="190"/>
                  </a:lnTo>
                  <a:lnTo>
                    <a:pt x="50" y="182"/>
                  </a:lnTo>
                  <a:lnTo>
                    <a:pt x="50" y="178"/>
                  </a:lnTo>
                  <a:lnTo>
                    <a:pt x="53" y="176"/>
                  </a:lnTo>
                  <a:lnTo>
                    <a:pt x="55" y="177"/>
                  </a:lnTo>
                  <a:lnTo>
                    <a:pt x="59" y="176"/>
                  </a:lnTo>
                  <a:lnTo>
                    <a:pt x="62" y="175"/>
                  </a:lnTo>
                  <a:lnTo>
                    <a:pt x="66" y="175"/>
                  </a:lnTo>
                  <a:lnTo>
                    <a:pt x="72" y="173"/>
                  </a:lnTo>
                  <a:lnTo>
                    <a:pt x="73" y="173"/>
                  </a:lnTo>
                  <a:lnTo>
                    <a:pt x="76" y="173"/>
                  </a:lnTo>
                  <a:lnTo>
                    <a:pt x="79" y="173"/>
                  </a:lnTo>
                  <a:lnTo>
                    <a:pt x="83" y="171"/>
                  </a:lnTo>
                  <a:lnTo>
                    <a:pt x="85" y="171"/>
                  </a:lnTo>
                  <a:lnTo>
                    <a:pt x="86" y="170"/>
                  </a:lnTo>
                  <a:lnTo>
                    <a:pt x="86" y="166"/>
                  </a:lnTo>
                  <a:lnTo>
                    <a:pt x="83" y="166"/>
                  </a:lnTo>
                  <a:lnTo>
                    <a:pt x="82" y="161"/>
                  </a:lnTo>
                  <a:lnTo>
                    <a:pt x="82" y="157"/>
                  </a:lnTo>
                  <a:lnTo>
                    <a:pt x="84" y="154"/>
                  </a:lnTo>
                  <a:lnTo>
                    <a:pt x="84" y="152"/>
                  </a:lnTo>
                  <a:lnTo>
                    <a:pt x="90" y="148"/>
                  </a:lnTo>
                  <a:lnTo>
                    <a:pt x="91" y="146"/>
                  </a:lnTo>
                  <a:lnTo>
                    <a:pt x="90" y="142"/>
                  </a:lnTo>
                  <a:lnTo>
                    <a:pt x="86" y="141"/>
                  </a:lnTo>
                  <a:lnTo>
                    <a:pt x="86" y="123"/>
                  </a:lnTo>
                  <a:lnTo>
                    <a:pt x="101" y="87"/>
                  </a:lnTo>
                  <a:lnTo>
                    <a:pt x="117" y="52"/>
                  </a:lnTo>
                  <a:lnTo>
                    <a:pt x="139" y="5"/>
                  </a:lnTo>
                  <a:lnTo>
                    <a:pt x="141" y="0"/>
                  </a:lnTo>
                  <a:lnTo>
                    <a:pt x="143" y="1"/>
                  </a:lnTo>
                  <a:lnTo>
                    <a:pt x="174" y="6"/>
                  </a:lnTo>
                  <a:lnTo>
                    <a:pt x="188" y="6"/>
                  </a:lnTo>
                  <a:lnTo>
                    <a:pt x="198" y="6"/>
                  </a:lnTo>
                  <a:lnTo>
                    <a:pt x="253" y="6"/>
                  </a:lnTo>
                  <a:lnTo>
                    <a:pt x="275" y="6"/>
                  </a:lnTo>
                </a:path>
              </a:pathLst>
            </a:custGeom>
            <a:solidFill>
              <a:srgbClr val="3333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80" name="Freeform 29"/>
            <p:cNvSpPr>
              <a:spLocks/>
            </p:cNvSpPr>
            <p:nvPr/>
          </p:nvSpPr>
          <p:spPr bwMode="auto">
            <a:xfrm>
              <a:off x="5524500" y="3546475"/>
              <a:ext cx="630238" cy="434975"/>
            </a:xfrm>
            <a:custGeom>
              <a:avLst/>
              <a:gdLst>
                <a:gd name="T0" fmla="*/ 2147483647 w 397"/>
                <a:gd name="T1" fmla="*/ 2147483647 h 274"/>
                <a:gd name="T2" fmla="*/ 2147483647 w 397"/>
                <a:gd name="T3" fmla="*/ 2147483647 h 274"/>
                <a:gd name="T4" fmla="*/ 2147483647 w 397"/>
                <a:gd name="T5" fmla="*/ 2147483647 h 274"/>
                <a:gd name="T6" fmla="*/ 2147483647 w 397"/>
                <a:gd name="T7" fmla="*/ 2147483647 h 274"/>
                <a:gd name="T8" fmla="*/ 2147483647 w 397"/>
                <a:gd name="T9" fmla="*/ 2147483647 h 274"/>
                <a:gd name="T10" fmla="*/ 2147483647 w 397"/>
                <a:gd name="T11" fmla="*/ 2147483647 h 274"/>
                <a:gd name="T12" fmla="*/ 2147483647 w 397"/>
                <a:gd name="T13" fmla="*/ 2147483647 h 274"/>
                <a:gd name="T14" fmla="*/ 2147483647 w 397"/>
                <a:gd name="T15" fmla="*/ 2147483647 h 274"/>
                <a:gd name="T16" fmla="*/ 2147483647 w 397"/>
                <a:gd name="T17" fmla="*/ 2147483647 h 274"/>
                <a:gd name="T18" fmla="*/ 2147483647 w 397"/>
                <a:gd name="T19" fmla="*/ 2147483647 h 274"/>
                <a:gd name="T20" fmla="*/ 2147483647 w 397"/>
                <a:gd name="T21" fmla="*/ 2147483647 h 274"/>
                <a:gd name="T22" fmla="*/ 2147483647 w 397"/>
                <a:gd name="T23" fmla="*/ 2147483647 h 274"/>
                <a:gd name="T24" fmla="*/ 2147483647 w 397"/>
                <a:gd name="T25" fmla="*/ 2147483647 h 274"/>
                <a:gd name="T26" fmla="*/ 2147483647 w 397"/>
                <a:gd name="T27" fmla="*/ 2147483647 h 274"/>
                <a:gd name="T28" fmla="*/ 2147483647 w 397"/>
                <a:gd name="T29" fmla="*/ 2147483647 h 274"/>
                <a:gd name="T30" fmla="*/ 2147483647 w 397"/>
                <a:gd name="T31" fmla="*/ 2147483647 h 274"/>
                <a:gd name="T32" fmla="*/ 2147483647 w 397"/>
                <a:gd name="T33" fmla="*/ 2147483647 h 274"/>
                <a:gd name="T34" fmla="*/ 2147483647 w 397"/>
                <a:gd name="T35" fmla="*/ 2147483647 h 274"/>
                <a:gd name="T36" fmla="*/ 2147483647 w 397"/>
                <a:gd name="T37" fmla="*/ 2147483647 h 274"/>
                <a:gd name="T38" fmla="*/ 2147483647 w 397"/>
                <a:gd name="T39" fmla="*/ 2147483647 h 274"/>
                <a:gd name="T40" fmla="*/ 2147483647 w 397"/>
                <a:gd name="T41" fmla="*/ 2147483647 h 274"/>
                <a:gd name="T42" fmla="*/ 2147483647 w 397"/>
                <a:gd name="T43" fmla="*/ 2147483647 h 274"/>
                <a:gd name="T44" fmla="*/ 2147483647 w 397"/>
                <a:gd name="T45" fmla="*/ 2147483647 h 274"/>
                <a:gd name="T46" fmla="*/ 2147483647 w 397"/>
                <a:gd name="T47" fmla="*/ 2147483647 h 274"/>
                <a:gd name="T48" fmla="*/ 2147483647 w 397"/>
                <a:gd name="T49" fmla="*/ 2147483647 h 274"/>
                <a:gd name="T50" fmla="*/ 2147483647 w 397"/>
                <a:gd name="T51" fmla="*/ 2147483647 h 274"/>
                <a:gd name="T52" fmla="*/ 2147483647 w 397"/>
                <a:gd name="T53" fmla="*/ 2147483647 h 274"/>
                <a:gd name="T54" fmla="*/ 2147483647 w 397"/>
                <a:gd name="T55" fmla="*/ 2147483647 h 274"/>
                <a:gd name="T56" fmla="*/ 0 w 397"/>
                <a:gd name="T57" fmla="*/ 2147483647 h 274"/>
                <a:gd name="T58" fmla="*/ 2147483647 w 397"/>
                <a:gd name="T59" fmla="*/ 2147483647 h 274"/>
                <a:gd name="T60" fmla="*/ 2147483647 w 397"/>
                <a:gd name="T61" fmla="*/ 0 h 274"/>
                <a:gd name="T62" fmla="*/ 2147483647 w 397"/>
                <a:gd name="T63" fmla="*/ 2147483647 h 274"/>
                <a:gd name="T64" fmla="*/ 2147483647 w 397"/>
                <a:gd name="T65" fmla="*/ 2147483647 h 274"/>
                <a:gd name="T66" fmla="*/ 2147483647 w 397"/>
                <a:gd name="T67" fmla="*/ 2147483647 h 274"/>
                <a:gd name="T68" fmla="*/ 2147483647 w 397"/>
                <a:gd name="T69" fmla="*/ 2147483647 h 274"/>
                <a:gd name="T70" fmla="*/ 2147483647 w 397"/>
                <a:gd name="T71" fmla="*/ 2147483647 h 274"/>
                <a:gd name="T72" fmla="*/ 2147483647 w 397"/>
                <a:gd name="T73" fmla="*/ 2147483647 h 274"/>
                <a:gd name="T74" fmla="*/ 2147483647 w 397"/>
                <a:gd name="T75" fmla="*/ 2147483647 h 274"/>
                <a:gd name="T76" fmla="*/ 2147483647 w 397"/>
                <a:gd name="T77" fmla="*/ 2147483647 h 274"/>
                <a:gd name="T78" fmla="*/ 2147483647 w 397"/>
                <a:gd name="T79" fmla="*/ 2147483647 h 274"/>
                <a:gd name="T80" fmla="*/ 2147483647 w 397"/>
                <a:gd name="T81" fmla="*/ 2147483647 h 274"/>
                <a:gd name="T82" fmla="*/ 2147483647 w 397"/>
                <a:gd name="T83" fmla="*/ 2147483647 h 274"/>
                <a:gd name="T84" fmla="*/ 2147483647 w 397"/>
                <a:gd name="T85" fmla="*/ 2147483647 h 274"/>
                <a:gd name="T86" fmla="*/ 2147483647 w 397"/>
                <a:gd name="T87" fmla="*/ 2147483647 h 274"/>
                <a:gd name="T88" fmla="*/ 2147483647 w 397"/>
                <a:gd name="T89" fmla="*/ 2147483647 h 274"/>
                <a:gd name="T90" fmla="*/ 2147483647 w 397"/>
                <a:gd name="T91" fmla="*/ 2147483647 h 2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97"/>
                <a:gd name="T139" fmla="*/ 0 h 274"/>
                <a:gd name="T140" fmla="*/ 397 w 397"/>
                <a:gd name="T141" fmla="*/ 274 h 27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97" h="274">
                  <a:moveTo>
                    <a:pt x="394" y="178"/>
                  </a:moveTo>
                  <a:lnTo>
                    <a:pt x="392" y="181"/>
                  </a:lnTo>
                  <a:lnTo>
                    <a:pt x="392" y="184"/>
                  </a:lnTo>
                  <a:lnTo>
                    <a:pt x="390" y="187"/>
                  </a:lnTo>
                  <a:lnTo>
                    <a:pt x="387" y="190"/>
                  </a:lnTo>
                  <a:lnTo>
                    <a:pt x="384" y="190"/>
                  </a:lnTo>
                  <a:lnTo>
                    <a:pt x="381" y="193"/>
                  </a:lnTo>
                  <a:lnTo>
                    <a:pt x="373" y="197"/>
                  </a:lnTo>
                  <a:lnTo>
                    <a:pt x="372" y="200"/>
                  </a:lnTo>
                  <a:lnTo>
                    <a:pt x="368" y="200"/>
                  </a:lnTo>
                  <a:lnTo>
                    <a:pt x="365" y="202"/>
                  </a:lnTo>
                  <a:lnTo>
                    <a:pt x="365" y="206"/>
                  </a:lnTo>
                  <a:lnTo>
                    <a:pt x="365" y="211"/>
                  </a:lnTo>
                  <a:lnTo>
                    <a:pt x="365" y="215"/>
                  </a:lnTo>
                  <a:lnTo>
                    <a:pt x="363" y="218"/>
                  </a:lnTo>
                  <a:lnTo>
                    <a:pt x="357" y="222"/>
                  </a:lnTo>
                  <a:lnTo>
                    <a:pt x="356" y="226"/>
                  </a:lnTo>
                  <a:lnTo>
                    <a:pt x="353" y="228"/>
                  </a:lnTo>
                  <a:lnTo>
                    <a:pt x="350" y="230"/>
                  </a:lnTo>
                  <a:lnTo>
                    <a:pt x="350" y="233"/>
                  </a:lnTo>
                  <a:lnTo>
                    <a:pt x="346" y="236"/>
                  </a:lnTo>
                  <a:lnTo>
                    <a:pt x="328" y="233"/>
                  </a:lnTo>
                  <a:lnTo>
                    <a:pt x="297" y="228"/>
                  </a:lnTo>
                  <a:lnTo>
                    <a:pt x="296" y="228"/>
                  </a:lnTo>
                  <a:lnTo>
                    <a:pt x="290" y="225"/>
                  </a:lnTo>
                  <a:lnTo>
                    <a:pt x="288" y="222"/>
                  </a:lnTo>
                  <a:lnTo>
                    <a:pt x="284" y="221"/>
                  </a:lnTo>
                  <a:lnTo>
                    <a:pt x="281" y="224"/>
                  </a:lnTo>
                  <a:lnTo>
                    <a:pt x="277" y="224"/>
                  </a:lnTo>
                  <a:lnTo>
                    <a:pt x="273" y="224"/>
                  </a:lnTo>
                  <a:lnTo>
                    <a:pt x="267" y="223"/>
                  </a:lnTo>
                  <a:lnTo>
                    <a:pt x="263" y="224"/>
                  </a:lnTo>
                  <a:lnTo>
                    <a:pt x="262" y="227"/>
                  </a:lnTo>
                  <a:lnTo>
                    <a:pt x="259" y="225"/>
                  </a:lnTo>
                  <a:lnTo>
                    <a:pt x="255" y="224"/>
                  </a:lnTo>
                  <a:lnTo>
                    <a:pt x="252" y="225"/>
                  </a:lnTo>
                  <a:lnTo>
                    <a:pt x="249" y="223"/>
                  </a:lnTo>
                  <a:lnTo>
                    <a:pt x="245" y="221"/>
                  </a:lnTo>
                  <a:lnTo>
                    <a:pt x="243" y="224"/>
                  </a:lnTo>
                  <a:lnTo>
                    <a:pt x="240" y="227"/>
                  </a:lnTo>
                  <a:lnTo>
                    <a:pt x="236" y="227"/>
                  </a:lnTo>
                  <a:lnTo>
                    <a:pt x="233" y="225"/>
                  </a:lnTo>
                  <a:lnTo>
                    <a:pt x="229" y="226"/>
                  </a:lnTo>
                  <a:lnTo>
                    <a:pt x="227" y="228"/>
                  </a:lnTo>
                  <a:lnTo>
                    <a:pt x="223" y="230"/>
                  </a:lnTo>
                  <a:lnTo>
                    <a:pt x="216" y="231"/>
                  </a:lnTo>
                  <a:lnTo>
                    <a:pt x="215" y="233"/>
                  </a:lnTo>
                  <a:lnTo>
                    <a:pt x="210" y="234"/>
                  </a:lnTo>
                  <a:lnTo>
                    <a:pt x="208" y="238"/>
                  </a:lnTo>
                  <a:lnTo>
                    <a:pt x="202" y="237"/>
                  </a:lnTo>
                  <a:lnTo>
                    <a:pt x="201" y="236"/>
                  </a:lnTo>
                  <a:lnTo>
                    <a:pt x="199" y="238"/>
                  </a:lnTo>
                  <a:lnTo>
                    <a:pt x="199" y="244"/>
                  </a:lnTo>
                  <a:lnTo>
                    <a:pt x="197" y="246"/>
                  </a:lnTo>
                  <a:lnTo>
                    <a:pt x="193" y="247"/>
                  </a:lnTo>
                  <a:lnTo>
                    <a:pt x="189" y="248"/>
                  </a:lnTo>
                  <a:lnTo>
                    <a:pt x="186" y="247"/>
                  </a:lnTo>
                  <a:lnTo>
                    <a:pt x="179" y="250"/>
                  </a:lnTo>
                  <a:lnTo>
                    <a:pt x="173" y="254"/>
                  </a:lnTo>
                  <a:lnTo>
                    <a:pt x="170" y="252"/>
                  </a:lnTo>
                  <a:lnTo>
                    <a:pt x="170" y="253"/>
                  </a:lnTo>
                  <a:lnTo>
                    <a:pt x="167" y="253"/>
                  </a:lnTo>
                  <a:lnTo>
                    <a:pt x="164" y="255"/>
                  </a:lnTo>
                  <a:lnTo>
                    <a:pt x="160" y="255"/>
                  </a:lnTo>
                  <a:lnTo>
                    <a:pt x="140" y="259"/>
                  </a:lnTo>
                  <a:lnTo>
                    <a:pt x="128" y="258"/>
                  </a:lnTo>
                  <a:lnTo>
                    <a:pt x="118" y="261"/>
                  </a:lnTo>
                  <a:lnTo>
                    <a:pt x="72" y="273"/>
                  </a:lnTo>
                  <a:lnTo>
                    <a:pt x="70" y="270"/>
                  </a:lnTo>
                  <a:lnTo>
                    <a:pt x="56" y="264"/>
                  </a:lnTo>
                  <a:lnTo>
                    <a:pt x="53" y="263"/>
                  </a:lnTo>
                  <a:lnTo>
                    <a:pt x="50" y="263"/>
                  </a:lnTo>
                  <a:lnTo>
                    <a:pt x="46" y="260"/>
                  </a:lnTo>
                  <a:lnTo>
                    <a:pt x="41" y="257"/>
                  </a:lnTo>
                  <a:lnTo>
                    <a:pt x="39" y="254"/>
                  </a:lnTo>
                  <a:lnTo>
                    <a:pt x="40" y="249"/>
                  </a:lnTo>
                  <a:lnTo>
                    <a:pt x="37" y="246"/>
                  </a:lnTo>
                  <a:lnTo>
                    <a:pt x="33" y="239"/>
                  </a:lnTo>
                  <a:lnTo>
                    <a:pt x="30" y="238"/>
                  </a:lnTo>
                  <a:lnTo>
                    <a:pt x="26" y="235"/>
                  </a:lnTo>
                  <a:lnTo>
                    <a:pt x="23" y="234"/>
                  </a:lnTo>
                  <a:lnTo>
                    <a:pt x="19" y="235"/>
                  </a:lnTo>
                  <a:lnTo>
                    <a:pt x="16" y="233"/>
                  </a:lnTo>
                  <a:lnTo>
                    <a:pt x="9" y="226"/>
                  </a:lnTo>
                  <a:lnTo>
                    <a:pt x="6" y="224"/>
                  </a:lnTo>
                  <a:lnTo>
                    <a:pt x="4" y="221"/>
                  </a:lnTo>
                  <a:lnTo>
                    <a:pt x="0" y="220"/>
                  </a:lnTo>
                  <a:lnTo>
                    <a:pt x="23" y="193"/>
                  </a:lnTo>
                  <a:lnTo>
                    <a:pt x="61" y="146"/>
                  </a:lnTo>
                  <a:lnTo>
                    <a:pt x="83" y="118"/>
                  </a:lnTo>
                  <a:lnTo>
                    <a:pt x="144" y="44"/>
                  </a:lnTo>
                  <a:lnTo>
                    <a:pt x="145" y="43"/>
                  </a:lnTo>
                  <a:lnTo>
                    <a:pt x="177" y="0"/>
                  </a:lnTo>
                  <a:lnTo>
                    <a:pt x="209" y="13"/>
                  </a:lnTo>
                  <a:lnTo>
                    <a:pt x="215" y="16"/>
                  </a:lnTo>
                  <a:lnTo>
                    <a:pt x="253" y="30"/>
                  </a:lnTo>
                  <a:lnTo>
                    <a:pt x="294" y="46"/>
                  </a:lnTo>
                  <a:lnTo>
                    <a:pt x="305" y="48"/>
                  </a:lnTo>
                  <a:lnTo>
                    <a:pt x="306" y="56"/>
                  </a:lnTo>
                  <a:lnTo>
                    <a:pt x="312" y="61"/>
                  </a:lnTo>
                  <a:lnTo>
                    <a:pt x="314" y="62"/>
                  </a:lnTo>
                  <a:lnTo>
                    <a:pt x="315" y="63"/>
                  </a:lnTo>
                  <a:lnTo>
                    <a:pt x="319" y="62"/>
                  </a:lnTo>
                  <a:lnTo>
                    <a:pt x="322" y="64"/>
                  </a:lnTo>
                  <a:lnTo>
                    <a:pt x="325" y="67"/>
                  </a:lnTo>
                  <a:lnTo>
                    <a:pt x="326" y="71"/>
                  </a:lnTo>
                  <a:lnTo>
                    <a:pt x="327" y="74"/>
                  </a:lnTo>
                  <a:lnTo>
                    <a:pt x="327" y="79"/>
                  </a:lnTo>
                  <a:lnTo>
                    <a:pt x="330" y="82"/>
                  </a:lnTo>
                  <a:lnTo>
                    <a:pt x="333" y="84"/>
                  </a:lnTo>
                  <a:lnTo>
                    <a:pt x="336" y="86"/>
                  </a:lnTo>
                  <a:lnTo>
                    <a:pt x="339" y="88"/>
                  </a:lnTo>
                  <a:lnTo>
                    <a:pt x="342" y="91"/>
                  </a:lnTo>
                  <a:lnTo>
                    <a:pt x="344" y="94"/>
                  </a:lnTo>
                  <a:lnTo>
                    <a:pt x="346" y="98"/>
                  </a:lnTo>
                  <a:lnTo>
                    <a:pt x="348" y="101"/>
                  </a:lnTo>
                  <a:lnTo>
                    <a:pt x="350" y="105"/>
                  </a:lnTo>
                  <a:lnTo>
                    <a:pt x="352" y="106"/>
                  </a:lnTo>
                  <a:lnTo>
                    <a:pt x="351" y="110"/>
                  </a:lnTo>
                  <a:lnTo>
                    <a:pt x="354" y="113"/>
                  </a:lnTo>
                  <a:lnTo>
                    <a:pt x="356" y="116"/>
                  </a:lnTo>
                  <a:lnTo>
                    <a:pt x="357" y="120"/>
                  </a:lnTo>
                  <a:lnTo>
                    <a:pt x="357" y="124"/>
                  </a:lnTo>
                  <a:lnTo>
                    <a:pt x="360" y="128"/>
                  </a:lnTo>
                  <a:lnTo>
                    <a:pt x="362" y="130"/>
                  </a:lnTo>
                  <a:lnTo>
                    <a:pt x="363" y="130"/>
                  </a:lnTo>
                  <a:lnTo>
                    <a:pt x="365" y="133"/>
                  </a:lnTo>
                  <a:lnTo>
                    <a:pt x="368" y="135"/>
                  </a:lnTo>
                  <a:lnTo>
                    <a:pt x="371" y="137"/>
                  </a:lnTo>
                  <a:lnTo>
                    <a:pt x="373" y="145"/>
                  </a:lnTo>
                  <a:lnTo>
                    <a:pt x="375" y="149"/>
                  </a:lnTo>
                  <a:lnTo>
                    <a:pt x="380" y="156"/>
                  </a:lnTo>
                  <a:lnTo>
                    <a:pt x="384" y="159"/>
                  </a:lnTo>
                  <a:lnTo>
                    <a:pt x="390" y="163"/>
                  </a:lnTo>
                  <a:lnTo>
                    <a:pt x="392" y="167"/>
                  </a:lnTo>
                  <a:lnTo>
                    <a:pt x="394" y="171"/>
                  </a:lnTo>
                  <a:lnTo>
                    <a:pt x="396" y="174"/>
                  </a:lnTo>
                  <a:lnTo>
                    <a:pt x="394" y="178"/>
                  </a:lnTo>
                </a:path>
              </a:pathLst>
            </a:custGeom>
            <a:solidFill>
              <a:srgbClr val="3333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81" name="Freeform 30"/>
            <p:cNvSpPr>
              <a:spLocks/>
            </p:cNvSpPr>
            <p:nvPr/>
          </p:nvSpPr>
          <p:spPr bwMode="auto">
            <a:xfrm>
              <a:off x="4764088" y="3173311"/>
              <a:ext cx="476250" cy="463486"/>
            </a:xfrm>
            <a:custGeom>
              <a:avLst/>
              <a:gdLst>
                <a:gd name="T0" fmla="*/ 1 w 300"/>
                <a:gd name="T1" fmla="*/ 242 h 292"/>
                <a:gd name="T2" fmla="*/ 2 w 300"/>
                <a:gd name="T3" fmla="*/ 216 h 292"/>
                <a:gd name="T4" fmla="*/ 2 w 300"/>
                <a:gd name="T5" fmla="*/ 215 h 292"/>
                <a:gd name="T6" fmla="*/ 5 w 300"/>
                <a:gd name="T7" fmla="*/ 145 h 292"/>
                <a:gd name="T8" fmla="*/ 6 w 300"/>
                <a:gd name="T9" fmla="*/ 121 h 292"/>
                <a:gd name="T10" fmla="*/ 8 w 300"/>
                <a:gd name="T11" fmla="*/ 72 h 292"/>
                <a:gd name="T12" fmla="*/ 8 w 300"/>
                <a:gd name="T13" fmla="*/ 70 h 292"/>
                <a:gd name="T14" fmla="*/ 11 w 300"/>
                <a:gd name="T15" fmla="*/ 0 h 292"/>
                <a:gd name="T16" fmla="*/ 63 w 300"/>
                <a:gd name="T17" fmla="*/ 3 h 292"/>
                <a:gd name="T18" fmla="*/ 82 w 300"/>
                <a:gd name="T19" fmla="*/ 4 h 292"/>
                <a:gd name="T20" fmla="*/ 107 w 300"/>
                <a:gd name="T21" fmla="*/ 5 h 292"/>
                <a:gd name="T22" fmla="*/ 119 w 300"/>
                <a:gd name="T23" fmla="*/ 6 h 292"/>
                <a:gd name="T24" fmla="*/ 153 w 300"/>
                <a:gd name="T25" fmla="*/ 8 h 292"/>
                <a:gd name="T26" fmla="*/ 175 w 300"/>
                <a:gd name="T27" fmla="*/ 8 h 292"/>
                <a:gd name="T28" fmla="*/ 201 w 300"/>
                <a:gd name="T29" fmla="*/ 10 h 292"/>
                <a:gd name="T30" fmla="*/ 227 w 300"/>
                <a:gd name="T31" fmla="*/ 11 h 292"/>
                <a:gd name="T32" fmla="*/ 250 w 300"/>
                <a:gd name="T33" fmla="*/ 13 h 292"/>
                <a:gd name="T34" fmla="*/ 299 w 300"/>
                <a:gd name="T35" fmla="*/ 15 h 292"/>
                <a:gd name="T36" fmla="*/ 298 w 300"/>
                <a:gd name="T37" fmla="*/ 55 h 292"/>
                <a:gd name="T38" fmla="*/ 298 w 300"/>
                <a:gd name="T39" fmla="*/ 80 h 292"/>
                <a:gd name="T40" fmla="*/ 297 w 300"/>
                <a:gd name="T41" fmla="*/ 106 h 292"/>
                <a:gd name="T42" fmla="*/ 296 w 300"/>
                <a:gd name="T43" fmla="*/ 149 h 292"/>
                <a:gd name="T44" fmla="*/ 294 w 300"/>
                <a:gd name="T45" fmla="*/ 186 h 292"/>
                <a:gd name="T46" fmla="*/ 293 w 300"/>
                <a:gd name="T47" fmla="*/ 216 h 292"/>
                <a:gd name="T48" fmla="*/ 291 w 300"/>
                <a:gd name="T49" fmla="*/ 284 h 292"/>
                <a:gd name="T50" fmla="*/ 280 w 300"/>
                <a:gd name="T51" fmla="*/ 284 h 292"/>
                <a:gd name="T52" fmla="*/ 278 w 300"/>
                <a:gd name="T53" fmla="*/ 284 h 292"/>
                <a:gd name="T54" fmla="*/ 273 w 300"/>
                <a:gd name="T55" fmla="*/ 284 h 292"/>
                <a:gd name="T56" fmla="*/ 219 w 300"/>
                <a:gd name="T57" fmla="*/ 285 h 292"/>
                <a:gd name="T58" fmla="*/ 170 w 300"/>
                <a:gd name="T59" fmla="*/ 287 h 292"/>
                <a:gd name="T60" fmla="*/ 154 w 300"/>
                <a:gd name="T61" fmla="*/ 287 h 292"/>
                <a:gd name="T62" fmla="*/ 149 w 300"/>
                <a:gd name="T63" fmla="*/ 287 h 292"/>
                <a:gd name="T64" fmla="*/ 100 w 300"/>
                <a:gd name="T65" fmla="*/ 288 h 292"/>
                <a:gd name="T66" fmla="*/ 73 w 300"/>
                <a:gd name="T67" fmla="*/ 288 h 292"/>
                <a:gd name="T68" fmla="*/ 36 w 300"/>
                <a:gd name="T69" fmla="*/ 290 h 292"/>
                <a:gd name="T70" fmla="*/ 0 w 300"/>
                <a:gd name="T71" fmla="*/ 291 h 292"/>
                <a:gd name="T72" fmla="*/ 1 w 300"/>
                <a:gd name="T73" fmla="*/ 242 h 2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00" h="292">
                  <a:moveTo>
                    <a:pt x="1" y="242"/>
                  </a:moveTo>
                  <a:lnTo>
                    <a:pt x="2" y="216"/>
                  </a:lnTo>
                  <a:lnTo>
                    <a:pt x="2" y="215"/>
                  </a:lnTo>
                  <a:lnTo>
                    <a:pt x="5" y="145"/>
                  </a:lnTo>
                  <a:lnTo>
                    <a:pt x="6" y="121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11" y="0"/>
                  </a:lnTo>
                  <a:lnTo>
                    <a:pt x="63" y="3"/>
                  </a:lnTo>
                  <a:lnTo>
                    <a:pt x="82" y="4"/>
                  </a:lnTo>
                  <a:lnTo>
                    <a:pt x="107" y="5"/>
                  </a:lnTo>
                  <a:lnTo>
                    <a:pt x="119" y="6"/>
                  </a:lnTo>
                  <a:lnTo>
                    <a:pt x="153" y="8"/>
                  </a:lnTo>
                  <a:lnTo>
                    <a:pt x="175" y="8"/>
                  </a:lnTo>
                  <a:lnTo>
                    <a:pt x="201" y="10"/>
                  </a:lnTo>
                  <a:lnTo>
                    <a:pt x="227" y="11"/>
                  </a:lnTo>
                  <a:lnTo>
                    <a:pt x="250" y="13"/>
                  </a:lnTo>
                  <a:lnTo>
                    <a:pt x="299" y="15"/>
                  </a:lnTo>
                  <a:lnTo>
                    <a:pt x="298" y="55"/>
                  </a:lnTo>
                  <a:lnTo>
                    <a:pt x="298" y="80"/>
                  </a:lnTo>
                  <a:lnTo>
                    <a:pt x="297" y="106"/>
                  </a:lnTo>
                  <a:lnTo>
                    <a:pt x="296" y="149"/>
                  </a:lnTo>
                  <a:lnTo>
                    <a:pt x="294" y="186"/>
                  </a:lnTo>
                  <a:lnTo>
                    <a:pt x="293" y="216"/>
                  </a:lnTo>
                  <a:lnTo>
                    <a:pt x="291" y="284"/>
                  </a:lnTo>
                  <a:lnTo>
                    <a:pt x="280" y="284"/>
                  </a:lnTo>
                  <a:lnTo>
                    <a:pt x="278" y="284"/>
                  </a:lnTo>
                  <a:lnTo>
                    <a:pt x="273" y="284"/>
                  </a:lnTo>
                  <a:lnTo>
                    <a:pt x="219" y="285"/>
                  </a:lnTo>
                  <a:lnTo>
                    <a:pt x="170" y="287"/>
                  </a:lnTo>
                  <a:lnTo>
                    <a:pt x="154" y="287"/>
                  </a:lnTo>
                  <a:lnTo>
                    <a:pt x="149" y="287"/>
                  </a:lnTo>
                  <a:lnTo>
                    <a:pt x="100" y="288"/>
                  </a:lnTo>
                  <a:lnTo>
                    <a:pt x="73" y="288"/>
                  </a:lnTo>
                  <a:lnTo>
                    <a:pt x="36" y="290"/>
                  </a:lnTo>
                  <a:lnTo>
                    <a:pt x="0" y="291"/>
                  </a:lnTo>
                  <a:lnTo>
                    <a:pt x="1" y="24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82" name="Freeform 31"/>
            <p:cNvSpPr>
              <a:spLocks/>
            </p:cNvSpPr>
            <p:nvPr/>
          </p:nvSpPr>
          <p:spPr bwMode="auto">
            <a:xfrm>
              <a:off x="6908800" y="3270135"/>
              <a:ext cx="555625" cy="558723"/>
            </a:xfrm>
            <a:custGeom>
              <a:avLst/>
              <a:gdLst>
                <a:gd name="T0" fmla="*/ 630039063 w 350"/>
                <a:gd name="T1" fmla="*/ 846655819 h 352"/>
                <a:gd name="T2" fmla="*/ 619958438 w 350"/>
                <a:gd name="T3" fmla="*/ 816418111 h 352"/>
                <a:gd name="T4" fmla="*/ 491431263 w 350"/>
                <a:gd name="T5" fmla="*/ 884453747 h 352"/>
                <a:gd name="T6" fmla="*/ 453628125 w 350"/>
                <a:gd name="T7" fmla="*/ 874374511 h 352"/>
                <a:gd name="T8" fmla="*/ 435987825 w 350"/>
                <a:gd name="T9" fmla="*/ 856735055 h 352"/>
                <a:gd name="T10" fmla="*/ 410786263 w 350"/>
                <a:gd name="T11" fmla="*/ 846655819 h 352"/>
                <a:gd name="T12" fmla="*/ 395665325 w 350"/>
                <a:gd name="T13" fmla="*/ 831536965 h 352"/>
                <a:gd name="T14" fmla="*/ 372983125 w 350"/>
                <a:gd name="T15" fmla="*/ 818938714 h 352"/>
                <a:gd name="T16" fmla="*/ 352821875 w 350"/>
                <a:gd name="T17" fmla="*/ 783661388 h 352"/>
                <a:gd name="T18" fmla="*/ 337700938 w 350"/>
                <a:gd name="T19" fmla="*/ 750903077 h 352"/>
                <a:gd name="T20" fmla="*/ 330141263 w 350"/>
                <a:gd name="T21" fmla="*/ 728225590 h 352"/>
                <a:gd name="T22" fmla="*/ 317539688 w 350"/>
                <a:gd name="T23" fmla="*/ 713106736 h 352"/>
                <a:gd name="T24" fmla="*/ 315020325 w 350"/>
                <a:gd name="T25" fmla="*/ 675308808 h 352"/>
                <a:gd name="T26" fmla="*/ 297378438 w 350"/>
                <a:gd name="T27" fmla="*/ 650110718 h 352"/>
                <a:gd name="T28" fmla="*/ 294859075 w 350"/>
                <a:gd name="T29" fmla="*/ 619873010 h 352"/>
                <a:gd name="T30" fmla="*/ 277217188 w 350"/>
                <a:gd name="T31" fmla="*/ 599714538 h 352"/>
                <a:gd name="T32" fmla="*/ 277217188 w 350"/>
                <a:gd name="T33" fmla="*/ 577037051 h 352"/>
                <a:gd name="T34" fmla="*/ 262096250 w 350"/>
                <a:gd name="T35" fmla="*/ 549318359 h 352"/>
                <a:gd name="T36" fmla="*/ 246975313 w 350"/>
                <a:gd name="T37" fmla="*/ 534199505 h 352"/>
                <a:gd name="T38" fmla="*/ 201612500 w 350"/>
                <a:gd name="T39" fmla="*/ 524120269 h 352"/>
                <a:gd name="T40" fmla="*/ 181451250 w 350"/>
                <a:gd name="T41" fmla="*/ 498922179 h 352"/>
                <a:gd name="T42" fmla="*/ 156249688 w 350"/>
                <a:gd name="T43" fmla="*/ 476244692 h 352"/>
                <a:gd name="T44" fmla="*/ 88206263 w 350"/>
                <a:gd name="T45" fmla="*/ 425848512 h 352"/>
                <a:gd name="T46" fmla="*/ 32762825 w 350"/>
                <a:gd name="T47" fmla="*/ 360333478 h 352"/>
                <a:gd name="T48" fmla="*/ 25201563 w 350"/>
                <a:gd name="T49" fmla="*/ 335135389 h 352"/>
                <a:gd name="T50" fmla="*/ 5040313 w 350"/>
                <a:gd name="T51" fmla="*/ 320016535 h 352"/>
                <a:gd name="T52" fmla="*/ 166330313 w 350"/>
                <a:gd name="T53" fmla="*/ 196545101 h 352"/>
                <a:gd name="T54" fmla="*/ 264617200 w 350"/>
                <a:gd name="T55" fmla="*/ 123471434 h 352"/>
                <a:gd name="T56" fmla="*/ 360383138 w 350"/>
                <a:gd name="T57" fmla="*/ 47877164 h 352"/>
                <a:gd name="T58" fmla="*/ 388104063 w 350"/>
                <a:gd name="T59" fmla="*/ 47877164 h 352"/>
                <a:gd name="T60" fmla="*/ 413305625 w 350"/>
                <a:gd name="T61" fmla="*/ 10079236 h 352"/>
                <a:gd name="T62" fmla="*/ 599797188 w 350"/>
                <a:gd name="T63" fmla="*/ 65515034 h 352"/>
                <a:gd name="T64" fmla="*/ 632560013 w 350"/>
                <a:gd name="T65" fmla="*/ 105831977 h 352"/>
                <a:gd name="T66" fmla="*/ 657761575 w 350"/>
                <a:gd name="T67" fmla="*/ 125990449 h 352"/>
                <a:gd name="T68" fmla="*/ 700603438 w 350"/>
                <a:gd name="T69" fmla="*/ 125990449 h 352"/>
                <a:gd name="T70" fmla="*/ 720764688 w 350"/>
                <a:gd name="T71" fmla="*/ 146148921 h 352"/>
                <a:gd name="T72" fmla="*/ 751006563 w 350"/>
                <a:gd name="T73" fmla="*/ 173867614 h 352"/>
                <a:gd name="T74" fmla="*/ 756046875 w 350"/>
                <a:gd name="T75" fmla="*/ 191505483 h 352"/>
                <a:gd name="T76" fmla="*/ 733366263 w 350"/>
                <a:gd name="T77" fmla="*/ 226782809 h 352"/>
                <a:gd name="T78" fmla="*/ 738406575 w 350"/>
                <a:gd name="T79" fmla="*/ 257020516 h 352"/>
                <a:gd name="T80" fmla="*/ 761087188 w 350"/>
                <a:gd name="T81" fmla="*/ 289778827 h 352"/>
                <a:gd name="T82" fmla="*/ 758567825 w 350"/>
                <a:gd name="T83" fmla="*/ 327575168 h 352"/>
                <a:gd name="T84" fmla="*/ 788809700 w 350"/>
                <a:gd name="T85" fmla="*/ 365373096 h 352"/>
                <a:gd name="T86" fmla="*/ 803930638 w 350"/>
                <a:gd name="T87" fmla="*/ 390571186 h 352"/>
                <a:gd name="T88" fmla="*/ 814011263 w 350"/>
                <a:gd name="T89" fmla="*/ 413248673 h 352"/>
                <a:gd name="T90" fmla="*/ 836691875 w 350"/>
                <a:gd name="T91" fmla="*/ 430888130 h 352"/>
                <a:gd name="T92" fmla="*/ 859374075 w 350"/>
                <a:gd name="T93" fmla="*/ 448525999 h 352"/>
                <a:gd name="T94" fmla="*/ 879535325 w 350"/>
                <a:gd name="T95" fmla="*/ 473724089 h 352"/>
                <a:gd name="T96" fmla="*/ 859374075 w 350"/>
                <a:gd name="T97" fmla="*/ 496403164 h 352"/>
                <a:gd name="T98" fmla="*/ 836691875 w 350"/>
                <a:gd name="T99" fmla="*/ 503961797 h 352"/>
                <a:gd name="T100" fmla="*/ 814011263 w 350"/>
                <a:gd name="T101" fmla="*/ 498922179 h 352"/>
                <a:gd name="T102" fmla="*/ 751006563 w 350"/>
                <a:gd name="T103" fmla="*/ 579556066 h 352"/>
                <a:gd name="T104" fmla="*/ 756046875 w 350"/>
                <a:gd name="T105" fmla="*/ 617353995 h 352"/>
                <a:gd name="T106" fmla="*/ 738406575 w 350"/>
                <a:gd name="T107" fmla="*/ 705546516 h 352"/>
                <a:gd name="T108" fmla="*/ 725805000 w 350"/>
                <a:gd name="T109" fmla="*/ 745863459 h 352"/>
                <a:gd name="T110" fmla="*/ 682963138 w 350"/>
                <a:gd name="T111" fmla="*/ 773582152 h 352"/>
                <a:gd name="T112" fmla="*/ 667842200 w 350"/>
                <a:gd name="T113" fmla="*/ 788701006 h 352"/>
                <a:gd name="T114" fmla="*/ 672882513 w 350"/>
                <a:gd name="T115" fmla="*/ 821457729 h 35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50" h="352">
                  <a:moveTo>
                    <a:pt x="265" y="330"/>
                  </a:moveTo>
                  <a:lnTo>
                    <a:pt x="254" y="337"/>
                  </a:lnTo>
                  <a:lnTo>
                    <a:pt x="250" y="336"/>
                  </a:lnTo>
                  <a:lnTo>
                    <a:pt x="247" y="333"/>
                  </a:lnTo>
                  <a:lnTo>
                    <a:pt x="247" y="328"/>
                  </a:lnTo>
                  <a:lnTo>
                    <a:pt x="246" y="324"/>
                  </a:lnTo>
                  <a:lnTo>
                    <a:pt x="232" y="318"/>
                  </a:lnTo>
                  <a:lnTo>
                    <a:pt x="226" y="323"/>
                  </a:lnTo>
                  <a:lnTo>
                    <a:pt x="195" y="351"/>
                  </a:lnTo>
                  <a:lnTo>
                    <a:pt x="191" y="349"/>
                  </a:lnTo>
                  <a:lnTo>
                    <a:pt x="183" y="349"/>
                  </a:lnTo>
                  <a:lnTo>
                    <a:pt x="180" y="347"/>
                  </a:lnTo>
                  <a:lnTo>
                    <a:pt x="178" y="344"/>
                  </a:lnTo>
                  <a:lnTo>
                    <a:pt x="177" y="340"/>
                  </a:lnTo>
                  <a:lnTo>
                    <a:pt x="173" y="340"/>
                  </a:lnTo>
                  <a:lnTo>
                    <a:pt x="170" y="337"/>
                  </a:lnTo>
                  <a:lnTo>
                    <a:pt x="167" y="335"/>
                  </a:lnTo>
                  <a:lnTo>
                    <a:pt x="163" y="336"/>
                  </a:lnTo>
                  <a:lnTo>
                    <a:pt x="159" y="337"/>
                  </a:lnTo>
                  <a:lnTo>
                    <a:pt x="156" y="335"/>
                  </a:lnTo>
                  <a:lnTo>
                    <a:pt x="157" y="330"/>
                  </a:lnTo>
                  <a:lnTo>
                    <a:pt x="155" y="327"/>
                  </a:lnTo>
                  <a:lnTo>
                    <a:pt x="151" y="325"/>
                  </a:lnTo>
                  <a:lnTo>
                    <a:pt x="148" y="325"/>
                  </a:lnTo>
                  <a:lnTo>
                    <a:pt x="144" y="323"/>
                  </a:lnTo>
                  <a:lnTo>
                    <a:pt x="142" y="315"/>
                  </a:lnTo>
                  <a:lnTo>
                    <a:pt x="140" y="311"/>
                  </a:lnTo>
                  <a:lnTo>
                    <a:pt x="142" y="307"/>
                  </a:lnTo>
                  <a:lnTo>
                    <a:pt x="138" y="305"/>
                  </a:lnTo>
                  <a:lnTo>
                    <a:pt x="134" y="298"/>
                  </a:lnTo>
                  <a:lnTo>
                    <a:pt x="131" y="295"/>
                  </a:lnTo>
                  <a:lnTo>
                    <a:pt x="131" y="291"/>
                  </a:lnTo>
                  <a:lnTo>
                    <a:pt x="131" y="289"/>
                  </a:lnTo>
                  <a:lnTo>
                    <a:pt x="130" y="287"/>
                  </a:lnTo>
                  <a:lnTo>
                    <a:pt x="126" y="284"/>
                  </a:lnTo>
                  <a:lnTo>
                    <a:pt x="126" y="283"/>
                  </a:lnTo>
                  <a:lnTo>
                    <a:pt x="128" y="276"/>
                  </a:lnTo>
                  <a:lnTo>
                    <a:pt x="126" y="273"/>
                  </a:lnTo>
                  <a:lnTo>
                    <a:pt x="125" y="268"/>
                  </a:lnTo>
                  <a:lnTo>
                    <a:pt x="123" y="265"/>
                  </a:lnTo>
                  <a:lnTo>
                    <a:pt x="121" y="261"/>
                  </a:lnTo>
                  <a:lnTo>
                    <a:pt x="118" y="258"/>
                  </a:lnTo>
                  <a:lnTo>
                    <a:pt x="121" y="254"/>
                  </a:lnTo>
                  <a:lnTo>
                    <a:pt x="119" y="250"/>
                  </a:lnTo>
                  <a:lnTo>
                    <a:pt x="117" y="246"/>
                  </a:lnTo>
                  <a:lnTo>
                    <a:pt x="114" y="245"/>
                  </a:lnTo>
                  <a:lnTo>
                    <a:pt x="113" y="242"/>
                  </a:lnTo>
                  <a:lnTo>
                    <a:pt x="110" y="238"/>
                  </a:lnTo>
                  <a:lnTo>
                    <a:pt x="108" y="235"/>
                  </a:lnTo>
                  <a:lnTo>
                    <a:pt x="109" y="231"/>
                  </a:lnTo>
                  <a:lnTo>
                    <a:pt x="110" y="229"/>
                  </a:lnTo>
                  <a:lnTo>
                    <a:pt x="108" y="225"/>
                  </a:lnTo>
                  <a:lnTo>
                    <a:pt x="107" y="222"/>
                  </a:lnTo>
                  <a:lnTo>
                    <a:pt x="104" y="218"/>
                  </a:lnTo>
                  <a:lnTo>
                    <a:pt x="102" y="216"/>
                  </a:lnTo>
                  <a:lnTo>
                    <a:pt x="101" y="215"/>
                  </a:lnTo>
                  <a:lnTo>
                    <a:pt x="98" y="212"/>
                  </a:lnTo>
                  <a:lnTo>
                    <a:pt x="95" y="210"/>
                  </a:lnTo>
                  <a:lnTo>
                    <a:pt x="83" y="210"/>
                  </a:lnTo>
                  <a:lnTo>
                    <a:pt x="80" y="208"/>
                  </a:lnTo>
                  <a:lnTo>
                    <a:pt x="79" y="207"/>
                  </a:lnTo>
                  <a:lnTo>
                    <a:pt x="77" y="206"/>
                  </a:lnTo>
                  <a:lnTo>
                    <a:pt x="72" y="198"/>
                  </a:lnTo>
                  <a:lnTo>
                    <a:pt x="68" y="196"/>
                  </a:lnTo>
                  <a:lnTo>
                    <a:pt x="66" y="192"/>
                  </a:lnTo>
                  <a:lnTo>
                    <a:pt x="62" y="189"/>
                  </a:lnTo>
                  <a:lnTo>
                    <a:pt x="49" y="182"/>
                  </a:lnTo>
                  <a:lnTo>
                    <a:pt x="40" y="175"/>
                  </a:lnTo>
                  <a:lnTo>
                    <a:pt x="35" y="169"/>
                  </a:lnTo>
                  <a:lnTo>
                    <a:pt x="23" y="151"/>
                  </a:lnTo>
                  <a:lnTo>
                    <a:pt x="16" y="147"/>
                  </a:lnTo>
                  <a:lnTo>
                    <a:pt x="13" y="143"/>
                  </a:lnTo>
                  <a:lnTo>
                    <a:pt x="11" y="139"/>
                  </a:lnTo>
                  <a:lnTo>
                    <a:pt x="11" y="136"/>
                  </a:lnTo>
                  <a:lnTo>
                    <a:pt x="10" y="133"/>
                  </a:lnTo>
                  <a:lnTo>
                    <a:pt x="8" y="130"/>
                  </a:lnTo>
                  <a:lnTo>
                    <a:pt x="5" y="127"/>
                  </a:lnTo>
                  <a:lnTo>
                    <a:pt x="2" y="127"/>
                  </a:lnTo>
                  <a:lnTo>
                    <a:pt x="0" y="127"/>
                  </a:lnTo>
                  <a:lnTo>
                    <a:pt x="23" y="110"/>
                  </a:lnTo>
                  <a:lnTo>
                    <a:pt x="66" y="78"/>
                  </a:lnTo>
                  <a:lnTo>
                    <a:pt x="80" y="68"/>
                  </a:lnTo>
                  <a:lnTo>
                    <a:pt x="103" y="50"/>
                  </a:lnTo>
                  <a:lnTo>
                    <a:pt x="105" y="49"/>
                  </a:lnTo>
                  <a:lnTo>
                    <a:pt x="131" y="22"/>
                  </a:lnTo>
                  <a:lnTo>
                    <a:pt x="142" y="19"/>
                  </a:lnTo>
                  <a:lnTo>
                    <a:pt x="143" y="19"/>
                  </a:lnTo>
                  <a:lnTo>
                    <a:pt x="145" y="16"/>
                  </a:lnTo>
                  <a:lnTo>
                    <a:pt x="150" y="17"/>
                  </a:lnTo>
                  <a:lnTo>
                    <a:pt x="154" y="19"/>
                  </a:lnTo>
                  <a:lnTo>
                    <a:pt x="159" y="18"/>
                  </a:lnTo>
                  <a:lnTo>
                    <a:pt x="161" y="14"/>
                  </a:lnTo>
                  <a:lnTo>
                    <a:pt x="164" y="4"/>
                  </a:lnTo>
                  <a:lnTo>
                    <a:pt x="177" y="0"/>
                  </a:lnTo>
                  <a:lnTo>
                    <a:pt x="199" y="10"/>
                  </a:lnTo>
                  <a:lnTo>
                    <a:pt x="238" y="26"/>
                  </a:lnTo>
                  <a:lnTo>
                    <a:pt x="254" y="33"/>
                  </a:lnTo>
                  <a:lnTo>
                    <a:pt x="253" y="38"/>
                  </a:lnTo>
                  <a:lnTo>
                    <a:pt x="251" y="42"/>
                  </a:lnTo>
                  <a:lnTo>
                    <a:pt x="252" y="45"/>
                  </a:lnTo>
                  <a:lnTo>
                    <a:pt x="258" y="48"/>
                  </a:lnTo>
                  <a:lnTo>
                    <a:pt x="261" y="50"/>
                  </a:lnTo>
                  <a:lnTo>
                    <a:pt x="271" y="51"/>
                  </a:lnTo>
                  <a:lnTo>
                    <a:pt x="275" y="50"/>
                  </a:lnTo>
                  <a:lnTo>
                    <a:pt x="278" y="50"/>
                  </a:lnTo>
                  <a:lnTo>
                    <a:pt x="282" y="52"/>
                  </a:lnTo>
                  <a:lnTo>
                    <a:pt x="285" y="55"/>
                  </a:lnTo>
                  <a:lnTo>
                    <a:pt x="286" y="58"/>
                  </a:lnTo>
                  <a:lnTo>
                    <a:pt x="290" y="60"/>
                  </a:lnTo>
                  <a:lnTo>
                    <a:pt x="296" y="67"/>
                  </a:lnTo>
                  <a:lnTo>
                    <a:pt x="298" y="69"/>
                  </a:lnTo>
                  <a:lnTo>
                    <a:pt x="299" y="70"/>
                  </a:lnTo>
                  <a:lnTo>
                    <a:pt x="300" y="72"/>
                  </a:lnTo>
                  <a:lnTo>
                    <a:pt x="300" y="76"/>
                  </a:lnTo>
                  <a:lnTo>
                    <a:pt x="298" y="80"/>
                  </a:lnTo>
                  <a:lnTo>
                    <a:pt x="296" y="83"/>
                  </a:lnTo>
                  <a:lnTo>
                    <a:pt x="291" y="90"/>
                  </a:lnTo>
                  <a:lnTo>
                    <a:pt x="290" y="94"/>
                  </a:lnTo>
                  <a:lnTo>
                    <a:pt x="290" y="98"/>
                  </a:lnTo>
                  <a:lnTo>
                    <a:pt x="293" y="102"/>
                  </a:lnTo>
                  <a:lnTo>
                    <a:pt x="300" y="107"/>
                  </a:lnTo>
                  <a:lnTo>
                    <a:pt x="301" y="110"/>
                  </a:lnTo>
                  <a:lnTo>
                    <a:pt x="302" y="115"/>
                  </a:lnTo>
                  <a:lnTo>
                    <a:pt x="300" y="117"/>
                  </a:lnTo>
                  <a:lnTo>
                    <a:pt x="298" y="122"/>
                  </a:lnTo>
                  <a:lnTo>
                    <a:pt x="301" y="130"/>
                  </a:lnTo>
                  <a:lnTo>
                    <a:pt x="307" y="140"/>
                  </a:lnTo>
                  <a:lnTo>
                    <a:pt x="311" y="142"/>
                  </a:lnTo>
                  <a:lnTo>
                    <a:pt x="313" y="145"/>
                  </a:lnTo>
                  <a:lnTo>
                    <a:pt x="316" y="148"/>
                  </a:lnTo>
                  <a:lnTo>
                    <a:pt x="319" y="151"/>
                  </a:lnTo>
                  <a:lnTo>
                    <a:pt x="319" y="155"/>
                  </a:lnTo>
                  <a:lnTo>
                    <a:pt x="318" y="160"/>
                  </a:lnTo>
                  <a:lnTo>
                    <a:pt x="316" y="163"/>
                  </a:lnTo>
                  <a:lnTo>
                    <a:pt x="323" y="164"/>
                  </a:lnTo>
                  <a:lnTo>
                    <a:pt x="326" y="165"/>
                  </a:lnTo>
                  <a:lnTo>
                    <a:pt x="328" y="168"/>
                  </a:lnTo>
                  <a:lnTo>
                    <a:pt x="332" y="171"/>
                  </a:lnTo>
                  <a:lnTo>
                    <a:pt x="335" y="174"/>
                  </a:lnTo>
                  <a:lnTo>
                    <a:pt x="338" y="176"/>
                  </a:lnTo>
                  <a:lnTo>
                    <a:pt x="341" y="178"/>
                  </a:lnTo>
                  <a:lnTo>
                    <a:pt x="343" y="187"/>
                  </a:lnTo>
                  <a:lnTo>
                    <a:pt x="346" y="186"/>
                  </a:lnTo>
                  <a:lnTo>
                    <a:pt x="349" y="188"/>
                  </a:lnTo>
                  <a:lnTo>
                    <a:pt x="347" y="197"/>
                  </a:lnTo>
                  <a:lnTo>
                    <a:pt x="346" y="197"/>
                  </a:lnTo>
                  <a:lnTo>
                    <a:pt x="341" y="197"/>
                  </a:lnTo>
                  <a:lnTo>
                    <a:pt x="337" y="199"/>
                  </a:lnTo>
                  <a:lnTo>
                    <a:pt x="334" y="199"/>
                  </a:lnTo>
                  <a:lnTo>
                    <a:pt x="332" y="200"/>
                  </a:lnTo>
                  <a:lnTo>
                    <a:pt x="330" y="200"/>
                  </a:lnTo>
                  <a:lnTo>
                    <a:pt x="326" y="200"/>
                  </a:lnTo>
                  <a:lnTo>
                    <a:pt x="323" y="198"/>
                  </a:lnTo>
                  <a:lnTo>
                    <a:pt x="308" y="213"/>
                  </a:lnTo>
                  <a:lnTo>
                    <a:pt x="297" y="226"/>
                  </a:lnTo>
                  <a:lnTo>
                    <a:pt x="298" y="230"/>
                  </a:lnTo>
                  <a:lnTo>
                    <a:pt x="300" y="234"/>
                  </a:lnTo>
                  <a:lnTo>
                    <a:pt x="304" y="236"/>
                  </a:lnTo>
                  <a:lnTo>
                    <a:pt x="300" y="245"/>
                  </a:lnTo>
                  <a:lnTo>
                    <a:pt x="297" y="247"/>
                  </a:lnTo>
                  <a:lnTo>
                    <a:pt x="294" y="277"/>
                  </a:lnTo>
                  <a:lnTo>
                    <a:pt x="293" y="280"/>
                  </a:lnTo>
                  <a:lnTo>
                    <a:pt x="292" y="285"/>
                  </a:lnTo>
                  <a:lnTo>
                    <a:pt x="289" y="292"/>
                  </a:lnTo>
                  <a:lnTo>
                    <a:pt x="288" y="296"/>
                  </a:lnTo>
                  <a:lnTo>
                    <a:pt x="286" y="302"/>
                  </a:lnTo>
                  <a:lnTo>
                    <a:pt x="282" y="304"/>
                  </a:lnTo>
                  <a:lnTo>
                    <a:pt x="271" y="307"/>
                  </a:lnTo>
                  <a:lnTo>
                    <a:pt x="268" y="309"/>
                  </a:lnTo>
                  <a:lnTo>
                    <a:pt x="265" y="311"/>
                  </a:lnTo>
                  <a:lnTo>
                    <a:pt x="265" y="313"/>
                  </a:lnTo>
                  <a:lnTo>
                    <a:pt x="264" y="315"/>
                  </a:lnTo>
                  <a:lnTo>
                    <a:pt x="266" y="323"/>
                  </a:lnTo>
                  <a:lnTo>
                    <a:pt x="267" y="326"/>
                  </a:lnTo>
                  <a:lnTo>
                    <a:pt x="265" y="33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83" name="Freeform 32"/>
            <p:cNvSpPr>
              <a:spLocks/>
            </p:cNvSpPr>
            <p:nvPr/>
          </p:nvSpPr>
          <p:spPr bwMode="auto">
            <a:xfrm>
              <a:off x="3430588" y="3276386"/>
              <a:ext cx="552450" cy="312658"/>
            </a:xfrm>
            <a:custGeom>
              <a:avLst/>
              <a:gdLst>
                <a:gd name="T0" fmla="*/ 2147483647 w 348"/>
                <a:gd name="T1" fmla="*/ 2147483647 h 197"/>
                <a:gd name="T2" fmla="*/ 2147483647 w 348"/>
                <a:gd name="T3" fmla="*/ 2147483647 h 197"/>
                <a:gd name="T4" fmla="*/ 2147483647 w 348"/>
                <a:gd name="T5" fmla="*/ 2147483647 h 197"/>
                <a:gd name="T6" fmla="*/ 2147483647 w 348"/>
                <a:gd name="T7" fmla="*/ 2147483647 h 197"/>
                <a:gd name="T8" fmla="*/ 2147483647 w 348"/>
                <a:gd name="T9" fmla="*/ 2147483647 h 197"/>
                <a:gd name="T10" fmla="*/ 2147483647 w 348"/>
                <a:gd name="T11" fmla="*/ 2147483647 h 197"/>
                <a:gd name="T12" fmla="*/ 2147483647 w 348"/>
                <a:gd name="T13" fmla="*/ 2147483647 h 197"/>
                <a:gd name="T14" fmla="*/ 2147483647 w 348"/>
                <a:gd name="T15" fmla="*/ 2147483647 h 197"/>
                <a:gd name="T16" fmla="*/ 2147483647 w 348"/>
                <a:gd name="T17" fmla="*/ 2147483647 h 197"/>
                <a:gd name="T18" fmla="*/ 2147483647 w 348"/>
                <a:gd name="T19" fmla="*/ 2147483647 h 197"/>
                <a:gd name="T20" fmla="*/ 2147483647 w 348"/>
                <a:gd name="T21" fmla="*/ 2147483647 h 197"/>
                <a:gd name="T22" fmla="*/ 2147483647 w 348"/>
                <a:gd name="T23" fmla="*/ 2147483647 h 197"/>
                <a:gd name="T24" fmla="*/ 2147483647 w 348"/>
                <a:gd name="T25" fmla="*/ 2147483647 h 197"/>
                <a:gd name="T26" fmla="*/ 2147483647 w 348"/>
                <a:gd name="T27" fmla="*/ 2147483647 h 197"/>
                <a:gd name="T28" fmla="*/ 2147483647 w 348"/>
                <a:gd name="T29" fmla="*/ 2147483647 h 197"/>
                <a:gd name="T30" fmla="*/ 2147483647 w 348"/>
                <a:gd name="T31" fmla="*/ 2147483647 h 197"/>
                <a:gd name="T32" fmla="*/ 2147483647 w 348"/>
                <a:gd name="T33" fmla="*/ 2147483647 h 197"/>
                <a:gd name="T34" fmla="*/ 2147483647 w 348"/>
                <a:gd name="T35" fmla="*/ 0 h 197"/>
                <a:gd name="T36" fmla="*/ 2147483647 w 348"/>
                <a:gd name="T37" fmla="*/ 2147483647 h 197"/>
                <a:gd name="T38" fmla="*/ 2147483647 w 348"/>
                <a:gd name="T39" fmla="*/ 2147483647 h 197"/>
                <a:gd name="T40" fmla="*/ 2147483647 w 348"/>
                <a:gd name="T41" fmla="*/ 2147483647 h 197"/>
                <a:gd name="T42" fmla="*/ 2147483647 w 348"/>
                <a:gd name="T43" fmla="*/ 2147483647 h 197"/>
                <a:gd name="T44" fmla="*/ 2147483647 w 348"/>
                <a:gd name="T45" fmla="*/ 2147483647 h 197"/>
                <a:gd name="T46" fmla="*/ 2147483647 w 348"/>
                <a:gd name="T47" fmla="*/ 2147483647 h 197"/>
                <a:gd name="T48" fmla="*/ 2147483647 w 348"/>
                <a:gd name="T49" fmla="*/ 2147483647 h 197"/>
                <a:gd name="T50" fmla="*/ 2147483647 w 348"/>
                <a:gd name="T51" fmla="*/ 2147483647 h 197"/>
                <a:gd name="T52" fmla="*/ 2147483647 w 348"/>
                <a:gd name="T53" fmla="*/ 2147483647 h 197"/>
                <a:gd name="T54" fmla="*/ 2147483647 w 348"/>
                <a:gd name="T55" fmla="*/ 2147483647 h 197"/>
                <a:gd name="T56" fmla="*/ 2147483647 w 348"/>
                <a:gd name="T57" fmla="*/ 2147483647 h 197"/>
                <a:gd name="T58" fmla="*/ 2147483647 w 348"/>
                <a:gd name="T59" fmla="*/ 2147483647 h 197"/>
                <a:gd name="T60" fmla="*/ 2147483647 w 348"/>
                <a:gd name="T61" fmla="*/ 2147483647 h 197"/>
                <a:gd name="T62" fmla="*/ 2147483647 w 348"/>
                <a:gd name="T63" fmla="*/ 2147483647 h 197"/>
                <a:gd name="T64" fmla="*/ 2147483647 w 348"/>
                <a:gd name="T65" fmla="*/ 2147483647 h 197"/>
                <a:gd name="T66" fmla="*/ 2147483647 w 348"/>
                <a:gd name="T67" fmla="*/ 2147483647 h 197"/>
                <a:gd name="T68" fmla="*/ 2147483647 w 348"/>
                <a:gd name="T69" fmla="*/ 2147483647 h 197"/>
                <a:gd name="T70" fmla="*/ 2147483647 w 348"/>
                <a:gd name="T71" fmla="*/ 2147483647 h 197"/>
                <a:gd name="T72" fmla="*/ 2147483647 w 348"/>
                <a:gd name="T73" fmla="*/ 2147483647 h 197"/>
                <a:gd name="T74" fmla="*/ 2147483647 w 348"/>
                <a:gd name="T75" fmla="*/ 2147483647 h 197"/>
                <a:gd name="T76" fmla="*/ 2147483647 w 348"/>
                <a:gd name="T77" fmla="*/ 2147483647 h 197"/>
                <a:gd name="T78" fmla="*/ 2147483647 w 348"/>
                <a:gd name="T79" fmla="*/ 2147483647 h 197"/>
                <a:gd name="T80" fmla="*/ 2147483647 w 348"/>
                <a:gd name="T81" fmla="*/ 2147483647 h 197"/>
                <a:gd name="T82" fmla="*/ 2147483647 w 348"/>
                <a:gd name="T83" fmla="*/ 2147483647 h 197"/>
                <a:gd name="T84" fmla="*/ 2147483647 w 348"/>
                <a:gd name="T85" fmla="*/ 2147483647 h 197"/>
                <a:gd name="T86" fmla="*/ 2147483647 w 348"/>
                <a:gd name="T87" fmla="*/ 2147483647 h 19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8"/>
                <a:gd name="T133" fmla="*/ 0 h 197"/>
                <a:gd name="T134" fmla="*/ 348 w 348"/>
                <a:gd name="T135" fmla="*/ 197 h 19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8" h="197">
                  <a:moveTo>
                    <a:pt x="195" y="189"/>
                  </a:moveTo>
                  <a:lnTo>
                    <a:pt x="188" y="192"/>
                  </a:lnTo>
                  <a:lnTo>
                    <a:pt x="155" y="188"/>
                  </a:lnTo>
                  <a:lnTo>
                    <a:pt x="134" y="187"/>
                  </a:lnTo>
                  <a:lnTo>
                    <a:pt x="85" y="185"/>
                  </a:lnTo>
                  <a:lnTo>
                    <a:pt x="77" y="185"/>
                  </a:lnTo>
                  <a:lnTo>
                    <a:pt x="56" y="184"/>
                  </a:lnTo>
                  <a:lnTo>
                    <a:pt x="0" y="181"/>
                  </a:lnTo>
                  <a:lnTo>
                    <a:pt x="33" y="138"/>
                  </a:lnTo>
                  <a:lnTo>
                    <a:pt x="37" y="132"/>
                  </a:lnTo>
                  <a:lnTo>
                    <a:pt x="53" y="111"/>
                  </a:lnTo>
                  <a:lnTo>
                    <a:pt x="57" y="106"/>
                  </a:lnTo>
                  <a:lnTo>
                    <a:pt x="64" y="95"/>
                  </a:lnTo>
                  <a:lnTo>
                    <a:pt x="97" y="43"/>
                  </a:lnTo>
                  <a:lnTo>
                    <a:pt x="100" y="43"/>
                  </a:lnTo>
                  <a:lnTo>
                    <a:pt x="104" y="40"/>
                  </a:lnTo>
                  <a:lnTo>
                    <a:pt x="103" y="37"/>
                  </a:lnTo>
                  <a:lnTo>
                    <a:pt x="104" y="32"/>
                  </a:lnTo>
                  <a:lnTo>
                    <a:pt x="108" y="24"/>
                  </a:lnTo>
                  <a:lnTo>
                    <a:pt x="110" y="22"/>
                  </a:lnTo>
                  <a:lnTo>
                    <a:pt x="115" y="22"/>
                  </a:lnTo>
                  <a:lnTo>
                    <a:pt x="122" y="22"/>
                  </a:lnTo>
                  <a:lnTo>
                    <a:pt x="125" y="22"/>
                  </a:lnTo>
                  <a:lnTo>
                    <a:pt x="128" y="19"/>
                  </a:lnTo>
                  <a:lnTo>
                    <a:pt x="132" y="18"/>
                  </a:lnTo>
                  <a:lnTo>
                    <a:pt x="134" y="21"/>
                  </a:lnTo>
                  <a:lnTo>
                    <a:pt x="137" y="21"/>
                  </a:lnTo>
                  <a:lnTo>
                    <a:pt x="140" y="19"/>
                  </a:lnTo>
                  <a:lnTo>
                    <a:pt x="143" y="16"/>
                  </a:lnTo>
                  <a:lnTo>
                    <a:pt x="146" y="15"/>
                  </a:lnTo>
                  <a:lnTo>
                    <a:pt x="150" y="16"/>
                  </a:lnTo>
                  <a:lnTo>
                    <a:pt x="152" y="16"/>
                  </a:lnTo>
                  <a:lnTo>
                    <a:pt x="154" y="16"/>
                  </a:lnTo>
                  <a:lnTo>
                    <a:pt x="158" y="14"/>
                  </a:lnTo>
                  <a:lnTo>
                    <a:pt x="161" y="12"/>
                  </a:lnTo>
                  <a:lnTo>
                    <a:pt x="162" y="9"/>
                  </a:lnTo>
                  <a:lnTo>
                    <a:pt x="166" y="10"/>
                  </a:lnTo>
                  <a:lnTo>
                    <a:pt x="170" y="11"/>
                  </a:lnTo>
                  <a:lnTo>
                    <a:pt x="173" y="11"/>
                  </a:lnTo>
                  <a:lnTo>
                    <a:pt x="176" y="13"/>
                  </a:lnTo>
                  <a:lnTo>
                    <a:pt x="179" y="11"/>
                  </a:lnTo>
                  <a:lnTo>
                    <a:pt x="181" y="8"/>
                  </a:lnTo>
                  <a:lnTo>
                    <a:pt x="188" y="4"/>
                  </a:lnTo>
                  <a:lnTo>
                    <a:pt x="191" y="5"/>
                  </a:lnTo>
                  <a:lnTo>
                    <a:pt x="195" y="5"/>
                  </a:lnTo>
                  <a:lnTo>
                    <a:pt x="196" y="5"/>
                  </a:lnTo>
                  <a:lnTo>
                    <a:pt x="198" y="5"/>
                  </a:lnTo>
                  <a:lnTo>
                    <a:pt x="201" y="4"/>
                  </a:lnTo>
                  <a:lnTo>
                    <a:pt x="206" y="3"/>
                  </a:lnTo>
                  <a:lnTo>
                    <a:pt x="208" y="2"/>
                  </a:lnTo>
                  <a:lnTo>
                    <a:pt x="212" y="2"/>
                  </a:lnTo>
                  <a:lnTo>
                    <a:pt x="216" y="0"/>
                  </a:lnTo>
                  <a:lnTo>
                    <a:pt x="218" y="0"/>
                  </a:lnTo>
                  <a:lnTo>
                    <a:pt x="222" y="0"/>
                  </a:lnTo>
                  <a:lnTo>
                    <a:pt x="224" y="3"/>
                  </a:lnTo>
                  <a:lnTo>
                    <a:pt x="223" y="7"/>
                  </a:lnTo>
                  <a:lnTo>
                    <a:pt x="224" y="11"/>
                  </a:lnTo>
                  <a:lnTo>
                    <a:pt x="226" y="14"/>
                  </a:lnTo>
                  <a:lnTo>
                    <a:pt x="230" y="16"/>
                  </a:lnTo>
                  <a:lnTo>
                    <a:pt x="231" y="21"/>
                  </a:lnTo>
                  <a:lnTo>
                    <a:pt x="231" y="25"/>
                  </a:lnTo>
                  <a:lnTo>
                    <a:pt x="233" y="29"/>
                  </a:lnTo>
                  <a:lnTo>
                    <a:pt x="234" y="29"/>
                  </a:lnTo>
                  <a:lnTo>
                    <a:pt x="237" y="31"/>
                  </a:lnTo>
                  <a:lnTo>
                    <a:pt x="240" y="33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5" y="41"/>
                  </a:lnTo>
                  <a:lnTo>
                    <a:pt x="249" y="42"/>
                  </a:lnTo>
                  <a:lnTo>
                    <a:pt x="252" y="42"/>
                  </a:lnTo>
                  <a:lnTo>
                    <a:pt x="254" y="46"/>
                  </a:lnTo>
                  <a:lnTo>
                    <a:pt x="253" y="49"/>
                  </a:lnTo>
                  <a:lnTo>
                    <a:pt x="253" y="50"/>
                  </a:lnTo>
                  <a:lnTo>
                    <a:pt x="254" y="51"/>
                  </a:lnTo>
                  <a:lnTo>
                    <a:pt x="255" y="52"/>
                  </a:lnTo>
                  <a:lnTo>
                    <a:pt x="258" y="55"/>
                  </a:lnTo>
                  <a:lnTo>
                    <a:pt x="260" y="57"/>
                  </a:lnTo>
                  <a:lnTo>
                    <a:pt x="263" y="60"/>
                  </a:lnTo>
                  <a:lnTo>
                    <a:pt x="264" y="62"/>
                  </a:lnTo>
                  <a:lnTo>
                    <a:pt x="267" y="65"/>
                  </a:lnTo>
                  <a:lnTo>
                    <a:pt x="268" y="69"/>
                  </a:lnTo>
                  <a:lnTo>
                    <a:pt x="268" y="74"/>
                  </a:lnTo>
                  <a:lnTo>
                    <a:pt x="268" y="78"/>
                  </a:lnTo>
                  <a:lnTo>
                    <a:pt x="269" y="82"/>
                  </a:lnTo>
                  <a:lnTo>
                    <a:pt x="276" y="84"/>
                  </a:lnTo>
                  <a:lnTo>
                    <a:pt x="279" y="85"/>
                  </a:lnTo>
                  <a:lnTo>
                    <a:pt x="282" y="85"/>
                  </a:lnTo>
                  <a:lnTo>
                    <a:pt x="288" y="83"/>
                  </a:lnTo>
                  <a:lnTo>
                    <a:pt x="291" y="82"/>
                  </a:lnTo>
                  <a:lnTo>
                    <a:pt x="295" y="82"/>
                  </a:lnTo>
                  <a:lnTo>
                    <a:pt x="298" y="82"/>
                  </a:lnTo>
                  <a:lnTo>
                    <a:pt x="302" y="83"/>
                  </a:lnTo>
                  <a:lnTo>
                    <a:pt x="306" y="86"/>
                  </a:lnTo>
                  <a:lnTo>
                    <a:pt x="307" y="87"/>
                  </a:lnTo>
                  <a:lnTo>
                    <a:pt x="309" y="91"/>
                  </a:lnTo>
                  <a:lnTo>
                    <a:pt x="312" y="95"/>
                  </a:lnTo>
                  <a:lnTo>
                    <a:pt x="314" y="98"/>
                  </a:lnTo>
                  <a:lnTo>
                    <a:pt x="316" y="102"/>
                  </a:lnTo>
                  <a:lnTo>
                    <a:pt x="318" y="105"/>
                  </a:lnTo>
                  <a:lnTo>
                    <a:pt x="321" y="107"/>
                  </a:lnTo>
                  <a:lnTo>
                    <a:pt x="324" y="110"/>
                  </a:lnTo>
                  <a:lnTo>
                    <a:pt x="325" y="113"/>
                  </a:lnTo>
                  <a:lnTo>
                    <a:pt x="325" y="114"/>
                  </a:lnTo>
                  <a:lnTo>
                    <a:pt x="326" y="117"/>
                  </a:lnTo>
                  <a:lnTo>
                    <a:pt x="328" y="121"/>
                  </a:lnTo>
                  <a:lnTo>
                    <a:pt x="330" y="124"/>
                  </a:lnTo>
                  <a:lnTo>
                    <a:pt x="331" y="128"/>
                  </a:lnTo>
                  <a:lnTo>
                    <a:pt x="333" y="132"/>
                  </a:lnTo>
                  <a:lnTo>
                    <a:pt x="337" y="133"/>
                  </a:lnTo>
                  <a:lnTo>
                    <a:pt x="342" y="139"/>
                  </a:lnTo>
                  <a:lnTo>
                    <a:pt x="345" y="142"/>
                  </a:lnTo>
                  <a:lnTo>
                    <a:pt x="346" y="143"/>
                  </a:lnTo>
                  <a:lnTo>
                    <a:pt x="347" y="146"/>
                  </a:lnTo>
                  <a:lnTo>
                    <a:pt x="345" y="149"/>
                  </a:lnTo>
                  <a:lnTo>
                    <a:pt x="341" y="150"/>
                  </a:lnTo>
                  <a:lnTo>
                    <a:pt x="338" y="153"/>
                  </a:lnTo>
                  <a:lnTo>
                    <a:pt x="337" y="157"/>
                  </a:lnTo>
                  <a:lnTo>
                    <a:pt x="340" y="161"/>
                  </a:lnTo>
                  <a:lnTo>
                    <a:pt x="343" y="163"/>
                  </a:lnTo>
                  <a:lnTo>
                    <a:pt x="342" y="167"/>
                  </a:lnTo>
                  <a:lnTo>
                    <a:pt x="336" y="170"/>
                  </a:lnTo>
                  <a:lnTo>
                    <a:pt x="333" y="172"/>
                  </a:lnTo>
                  <a:lnTo>
                    <a:pt x="331" y="176"/>
                  </a:lnTo>
                  <a:lnTo>
                    <a:pt x="329" y="180"/>
                  </a:lnTo>
                  <a:lnTo>
                    <a:pt x="329" y="185"/>
                  </a:lnTo>
                  <a:lnTo>
                    <a:pt x="331" y="189"/>
                  </a:lnTo>
                  <a:lnTo>
                    <a:pt x="330" y="193"/>
                  </a:lnTo>
                  <a:lnTo>
                    <a:pt x="328" y="196"/>
                  </a:lnTo>
                  <a:lnTo>
                    <a:pt x="258" y="193"/>
                  </a:lnTo>
                  <a:lnTo>
                    <a:pt x="257" y="193"/>
                  </a:lnTo>
                  <a:lnTo>
                    <a:pt x="250" y="195"/>
                  </a:lnTo>
                  <a:lnTo>
                    <a:pt x="206" y="190"/>
                  </a:lnTo>
                  <a:lnTo>
                    <a:pt x="195" y="189"/>
                  </a:lnTo>
                </a:path>
              </a:pathLst>
            </a:custGeom>
            <a:solidFill>
              <a:srgbClr val="2D2DB9">
                <a:lumMod val="20000"/>
                <a:lumOff val="8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84" name="Freeform 33"/>
            <p:cNvSpPr>
              <a:spLocks/>
            </p:cNvSpPr>
            <p:nvPr/>
          </p:nvSpPr>
          <p:spPr bwMode="auto">
            <a:xfrm>
              <a:off x="3429000" y="3565525"/>
              <a:ext cx="539750" cy="185738"/>
            </a:xfrm>
            <a:custGeom>
              <a:avLst/>
              <a:gdLst>
                <a:gd name="T0" fmla="*/ 2147483647 w 340"/>
                <a:gd name="T1" fmla="*/ 2147483647 h 117"/>
                <a:gd name="T2" fmla="*/ 2147483647 w 340"/>
                <a:gd name="T3" fmla="*/ 2147483647 h 117"/>
                <a:gd name="T4" fmla="*/ 2147483647 w 340"/>
                <a:gd name="T5" fmla="*/ 2147483647 h 117"/>
                <a:gd name="T6" fmla="*/ 2147483647 w 340"/>
                <a:gd name="T7" fmla="*/ 2147483647 h 117"/>
                <a:gd name="T8" fmla="*/ 2147483647 w 340"/>
                <a:gd name="T9" fmla="*/ 2147483647 h 117"/>
                <a:gd name="T10" fmla="*/ 2147483647 w 340"/>
                <a:gd name="T11" fmla="*/ 2147483647 h 117"/>
                <a:gd name="T12" fmla="*/ 2147483647 w 340"/>
                <a:gd name="T13" fmla="*/ 2147483647 h 117"/>
                <a:gd name="T14" fmla="*/ 2147483647 w 340"/>
                <a:gd name="T15" fmla="*/ 2147483647 h 117"/>
                <a:gd name="T16" fmla="*/ 2147483647 w 340"/>
                <a:gd name="T17" fmla="*/ 2147483647 h 117"/>
                <a:gd name="T18" fmla="*/ 2147483647 w 340"/>
                <a:gd name="T19" fmla="*/ 2147483647 h 117"/>
                <a:gd name="T20" fmla="*/ 2147483647 w 340"/>
                <a:gd name="T21" fmla="*/ 2147483647 h 117"/>
                <a:gd name="T22" fmla="*/ 2147483647 w 340"/>
                <a:gd name="T23" fmla="*/ 2147483647 h 117"/>
                <a:gd name="T24" fmla="*/ 2147483647 w 340"/>
                <a:gd name="T25" fmla="*/ 2147483647 h 117"/>
                <a:gd name="T26" fmla="*/ 2147483647 w 340"/>
                <a:gd name="T27" fmla="*/ 2147483647 h 117"/>
                <a:gd name="T28" fmla="*/ 2147483647 w 340"/>
                <a:gd name="T29" fmla="*/ 2147483647 h 117"/>
                <a:gd name="T30" fmla="*/ 2147483647 w 340"/>
                <a:gd name="T31" fmla="*/ 2147483647 h 117"/>
                <a:gd name="T32" fmla="*/ 2147483647 w 340"/>
                <a:gd name="T33" fmla="*/ 2147483647 h 117"/>
                <a:gd name="T34" fmla="*/ 2147483647 w 340"/>
                <a:gd name="T35" fmla="*/ 2147483647 h 117"/>
                <a:gd name="T36" fmla="*/ 2147483647 w 340"/>
                <a:gd name="T37" fmla="*/ 2147483647 h 117"/>
                <a:gd name="T38" fmla="*/ 2147483647 w 340"/>
                <a:gd name="T39" fmla="*/ 2147483647 h 117"/>
                <a:gd name="T40" fmla="*/ 2147483647 w 340"/>
                <a:gd name="T41" fmla="*/ 2147483647 h 117"/>
                <a:gd name="T42" fmla="*/ 2147483647 w 340"/>
                <a:gd name="T43" fmla="*/ 2147483647 h 117"/>
                <a:gd name="T44" fmla="*/ 2147483647 w 340"/>
                <a:gd name="T45" fmla="*/ 2147483647 h 117"/>
                <a:gd name="T46" fmla="*/ 2147483647 w 340"/>
                <a:gd name="T47" fmla="*/ 2147483647 h 117"/>
                <a:gd name="T48" fmla="*/ 2147483647 w 340"/>
                <a:gd name="T49" fmla="*/ 2147483647 h 117"/>
                <a:gd name="T50" fmla="*/ 0 w 340"/>
                <a:gd name="T51" fmla="*/ 2147483647 h 117"/>
                <a:gd name="T52" fmla="*/ 2147483647 w 340"/>
                <a:gd name="T53" fmla="*/ 0 h 117"/>
                <a:gd name="T54" fmla="*/ 2147483647 w 340"/>
                <a:gd name="T55" fmla="*/ 2147483647 h 117"/>
                <a:gd name="T56" fmla="*/ 2147483647 w 340"/>
                <a:gd name="T57" fmla="*/ 2147483647 h 117"/>
                <a:gd name="T58" fmla="*/ 2147483647 w 340"/>
                <a:gd name="T59" fmla="*/ 2147483647 h 117"/>
                <a:gd name="T60" fmla="*/ 2147483647 w 340"/>
                <a:gd name="T61" fmla="*/ 2147483647 h 117"/>
                <a:gd name="T62" fmla="*/ 2147483647 w 340"/>
                <a:gd name="T63" fmla="*/ 2147483647 h 117"/>
                <a:gd name="T64" fmla="*/ 2147483647 w 340"/>
                <a:gd name="T65" fmla="*/ 2147483647 h 117"/>
                <a:gd name="T66" fmla="*/ 2147483647 w 340"/>
                <a:gd name="T67" fmla="*/ 2147483647 h 117"/>
                <a:gd name="T68" fmla="*/ 2147483647 w 340"/>
                <a:gd name="T69" fmla="*/ 2147483647 h 117"/>
                <a:gd name="T70" fmla="*/ 2147483647 w 340"/>
                <a:gd name="T71" fmla="*/ 2147483647 h 117"/>
                <a:gd name="T72" fmla="*/ 2147483647 w 340"/>
                <a:gd name="T73" fmla="*/ 2147483647 h 117"/>
                <a:gd name="T74" fmla="*/ 2147483647 w 340"/>
                <a:gd name="T75" fmla="*/ 2147483647 h 117"/>
                <a:gd name="T76" fmla="*/ 2147483647 w 340"/>
                <a:gd name="T77" fmla="*/ 2147483647 h 117"/>
                <a:gd name="T78" fmla="*/ 2147483647 w 340"/>
                <a:gd name="T79" fmla="*/ 2147483647 h 117"/>
                <a:gd name="T80" fmla="*/ 2147483647 w 340"/>
                <a:gd name="T81" fmla="*/ 2147483647 h 117"/>
                <a:gd name="T82" fmla="*/ 2147483647 w 340"/>
                <a:gd name="T83" fmla="*/ 2147483647 h 117"/>
                <a:gd name="T84" fmla="*/ 2147483647 w 340"/>
                <a:gd name="T85" fmla="*/ 2147483647 h 117"/>
                <a:gd name="T86" fmla="*/ 2147483647 w 340"/>
                <a:gd name="T87" fmla="*/ 2147483647 h 117"/>
                <a:gd name="T88" fmla="*/ 2147483647 w 340"/>
                <a:gd name="T89" fmla="*/ 2147483647 h 117"/>
                <a:gd name="T90" fmla="*/ 2147483647 w 340"/>
                <a:gd name="T91" fmla="*/ 2147483647 h 117"/>
                <a:gd name="T92" fmla="*/ 2147483647 w 340"/>
                <a:gd name="T93" fmla="*/ 2147483647 h 117"/>
                <a:gd name="T94" fmla="*/ 2147483647 w 340"/>
                <a:gd name="T95" fmla="*/ 2147483647 h 117"/>
                <a:gd name="T96" fmla="*/ 2147483647 w 340"/>
                <a:gd name="T97" fmla="*/ 2147483647 h 117"/>
                <a:gd name="T98" fmla="*/ 2147483647 w 340"/>
                <a:gd name="T99" fmla="*/ 2147483647 h 117"/>
                <a:gd name="T100" fmla="*/ 2147483647 w 340"/>
                <a:gd name="T101" fmla="*/ 2147483647 h 117"/>
                <a:gd name="T102" fmla="*/ 2147483647 w 340"/>
                <a:gd name="T103" fmla="*/ 2147483647 h 117"/>
                <a:gd name="T104" fmla="*/ 2147483647 w 340"/>
                <a:gd name="T105" fmla="*/ 2147483647 h 117"/>
                <a:gd name="T106" fmla="*/ 2147483647 w 340"/>
                <a:gd name="T107" fmla="*/ 2147483647 h 117"/>
                <a:gd name="T108" fmla="*/ 2147483647 w 340"/>
                <a:gd name="T109" fmla="*/ 2147483647 h 117"/>
                <a:gd name="T110" fmla="*/ 2147483647 w 340"/>
                <a:gd name="T111" fmla="*/ 2147483647 h 117"/>
                <a:gd name="T112" fmla="*/ 2147483647 w 340"/>
                <a:gd name="T113" fmla="*/ 2147483647 h 117"/>
                <a:gd name="T114" fmla="*/ 2147483647 w 340"/>
                <a:gd name="T115" fmla="*/ 2147483647 h 117"/>
                <a:gd name="T116" fmla="*/ 2147483647 w 340"/>
                <a:gd name="T117" fmla="*/ 2147483647 h 11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0"/>
                <a:gd name="T178" fmla="*/ 0 h 117"/>
                <a:gd name="T179" fmla="*/ 340 w 340"/>
                <a:gd name="T180" fmla="*/ 117 h 11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0" h="117">
                  <a:moveTo>
                    <a:pt x="337" y="74"/>
                  </a:moveTo>
                  <a:lnTo>
                    <a:pt x="339" y="76"/>
                  </a:lnTo>
                  <a:lnTo>
                    <a:pt x="339" y="80"/>
                  </a:lnTo>
                  <a:lnTo>
                    <a:pt x="334" y="86"/>
                  </a:lnTo>
                  <a:lnTo>
                    <a:pt x="333" y="90"/>
                  </a:lnTo>
                  <a:lnTo>
                    <a:pt x="331" y="94"/>
                  </a:lnTo>
                  <a:lnTo>
                    <a:pt x="333" y="100"/>
                  </a:lnTo>
                  <a:lnTo>
                    <a:pt x="329" y="106"/>
                  </a:lnTo>
                  <a:lnTo>
                    <a:pt x="331" y="113"/>
                  </a:lnTo>
                  <a:lnTo>
                    <a:pt x="333" y="116"/>
                  </a:lnTo>
                  <a:lnTo>
                    <a:pt x="273" y="114"/>
                  </a:lnTo>
                  <a:lnTo>
                    <a:pt x="250" y="113"/>
                  </a:lnTo>
                  <a:lnTo>
                    <a:pt x="191" y="109"/>
                  </a:lnTo>
                  <a:lnTo>
                    <a:pt x="172" y="110"/>
                  </a:lnTo>
                  <a:lnTo>
                    <a:pt x="137" y="107"/>
                  </a:lnTo>
                  <a:lnTo>
                    <a:pt x="91" y="105"/>
                  </a:lnTo>
                  <a:lnTo>
                    <a:pt x="47" y="103"/>
                  </a:lnTo>
                  <a:lnTo>
                    <a:pt x="45" y="99"/>
                  </a:lnTo>
                  <a:lnTo>
                    <a:pt x="33" y="70"/>
                  </a:lnTo>
                  <a:lnTo>
                    <a:pt x="29" y="63"/>
                  </a:lnTo>
                  <a:lnTo>
                    <a:pt x="14" y="32"/>
                  </a:lnTo>
                  <a:lnTo>
                    <a:pt x="15" y="26"/>
                  </a:lnTo>
                  <a:lnTo>
                    <a:pt x="16" y="19"/>
                  </a:lnTo>
                  <a:lnTo>
                    <a:pt x="16" y="13"/>
                  </a:lnTo>
                  <a:lnTo>
                    <a:pt x="12" y="7"/>
                  </a:lnTo>
                  <a:lnTo>
                    <a:pt x="0" y="3"/>
                  </a:lnTo>
                  <a:lnTo>
                    <a:pt x="7" y="0"/>
                  </a:lnTo>
                  <a:lnTo>
                    <a:pt x="58" y="2"/>
                  </a:lnTo>
                  <a:lnTo>
                    <a:pt x="79" y="3"/>
                  </a:lnTo>
                  <a:lnTo>
                    <a:pt x="87" y="3"/>
                  </a:lnTo>
                  <a:lnTo>
                    <a:pt x="136" y="5"/>
                  </a:lnTo>
                  <a:lnTo>
                    <a:pt x="158" y="6"/>
                  </a:lnTo>
                  <a:lnTo>
                    <a:pt x="174" y="9"/>
                  </a:lnTo>
                  <a:lnTo>
                    <a:pt x="189" y="11"/>
                  </a:lnTo>
                  <a:lnTo>
                    <a:pt x="196" y="8"/>
                  </a:lnTo>
                  <a:lnTo>
                    <a:pt x="254" y="13"/>
                  </a:lnTo>
                  <a:lnTo>
                    <a:pt x="259" y="11"/>
                  </a:lnTo>
                  <a:lnTo>
                    <a:pt x="261" y="11"/>
                  </a:lnTo>
                  <a:lnTo>
                    <a:pt x="330" y="14"/>
                  </a:lnTo>
                  <a:lnTo>
                    <a:pt x="332" y="18"/>
                  </a:lnTo>
                  <a:lnTo>
                    <a:pt x="333" y="23"/>
                  </a:lnTo>
                  <a:lnTo>
                    <a:pt x="334" y="25"/>
                  </a:lnTo>
                  <a:lnTo>
                    <a:pt x="332" y="25"/>
                  </a:lnTo>
                  <a:lnTo>
                    <a:pt x="334" y="26"/>
                  </a:lnTo>
                  <a:lnTo>
                    <a:pt x="333" y="25"/>
                  </a:lnTo>
                  <a:lnTo>
                    <a:pt x="331" y="30"/>
                  </a:lnTo>
                  <a:lnTo>
                    <a:pt x="332" y="34"/>
                  </a:lnTo>
                  <a:lnTo>
                    <a:pt x="332" y="35"/>
                  </a:lnTo>
                  <a:lnTo>
                    <a:pt x="331" y="40"/>
                  </a:lnTo>
                  <a:lnTo>
                    <a:pt x="329" y="43"/>
                  </a:lnTo>
                  <a:lnTo>
                    <a:pt x="329" y="48"/>
                  </a:lnTo>
                  <a:lnTo>
                    <a:pt x="331" y="51"/>
                  </a:lnTo>
                  <a:lnTo>
                    <a:pt x="334" y="52"/>
                  </a:lnTo>
                  <a:lnTo>
                    <a:pt x="337" y="55"/>
                  </a:lnTo>
                  <a:lnTo>
                    <a:pt x="338" y="58"/>
                  </a:lnTo>
                  <a:lnTo>
                    <a:pt x="337" y="61"/>
                  </a:lnTo>
                  <a:lnTo>
                    <a:pt x="336" y="66"/>
                  </a:lnTo>
                  <a:lnTo>
                    <a:pt x="335" y="70"/>
                  </a:lnTo>
                  <a:lnTo>
                    <a:pt x="337" y="7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85" name="Freeform 34"/>
            <p:cNvSpPr>
              <a:spLocks/>
            </p:cNvSpPr>
            <p:nvPr/>
          </p:nvSpPr>
          <p:spPr bwMode="auto">
            <a:xfrm>
              <a:off x="3817938" y="3022600"/>
              <a:ext cx="379412" cy="612775"/>
            </a:xfrm>
            <a:custGeom>
              <a:avLst/>
              <a:gdLst>
                <a:gd name="T0" fmla="*/ 2147483647 w 239"/>
                <a:gd name="T1" fmla="*/ 2147483647 h 386"/>
                <a:gd name="T2" fmla="*/ 2147483647 w 239"/>
                <a:gd name="T3" fmla="*/ 2147483647 h 386"/>
                <a:gd name="T4" fmla="*/ 2147483647 w 239"/>
                <a:gd name="T5" fmla="*/ 2147483647 h 386"/>
                <a:gd name="T6" fmla="*/ 2147483647 w 239"/>
                <a:gd name="T7" fmla="*/ 2147483647 h 386"/>
                <a:gd name="T8" fmla="*/ 2147483647 w 239"/>
                <a:gd name="T9" fmla="*/ 2147483647 h 386"/>
                <a:gd name="T10" fmla="*/ 2147483647 w 239"/>
                <a:gd name="T11" fmla="*/ 2147483647 h 386"/>
                <a:gd name="T12" fmla="*/ 2147483647 w 239"/>
                <a:gd name="T13" fmla="*/ 2147483647 h 386"/>
                <a:gd name="T14" fmla="*/ 2147483647 w 239"/>
                <a:gd name="T15" fmla="*/ 2147483647 h 386"/>
                <a:gd name="T16" fmla="*/ 2147483647 w 239"/>
                <a:gd name="T17" fmla="*/ 2147483647 h 386"/>
                <a:gd name="T18" fmla="*/ 2147483647 w 239"/>
                <a:gd name="T19" fmla="*/ 2147483647 h 386"/>
                <a:gd name="T20" fmla="*/ 2147483647 w 239"/>
                <a:gd name="T21" fmla="*/ 2147483647 h 386"/>
                <a:gd name="T22" fmla="*/ 2147483647 w 239"/>
                <a:gd name="T23" fmla="*/ 2147483647 h 386"/>
                <a:gd name="T24" fmla="*/ 2147483647 w 239"/>
                <a:gd name="T25" fmla="*/ 2147483647 h 386"/>
                <a:gd name="T26" fmla="*/ 2147483647 w 239"/>
                <a:gd name="T27" fmla="*/ 2147483647 h 386"/>
                <a:gd name="T28" fmla="*/ 2147483647 w 239"/>
                <a:gd name="T29" fmla="*/ 2147483647 h 386"/>
                <a:gd name="T30" fmla="*/ 2147483647 w 239"/>
                <a:gd name="T31" fmla="*/ 2147483647 h 386"/>
                <a:gd name="T32" fmla="*/ 2147483647 w 239"/>
                <a:gd name="T33" fmla="*/ 2147483647 h 386"/>
                <a:gd name="T34" fmla="*/ 2147483647 w 239"/>
                <a:gd name="T35" fmla="*/ 0 h 386"/>
                <a:gd name="T36" fmla="*/ 2147483647 w 239"/>
                <a:gd name="T37" fmla="*/ 2147483647 h 386"/>
                <a:gd name="T38" fmla="*/ 2147483647 w 239"/>
                <a:gd name="T39" fmla="*/ 2147483647 h 386"/>
                <a:gd name="T40" fmla="*/ 2147483647 w 239"/>
                <a:gd name="T41" fmla="*/ 2147483647 h 386"/>
                <a:gd name="T42" fmla="*/ 2147483647 w 239"/>
                <a:gd name="T43" fmla="*/ 2147483647 h 386"/>
                <a:gd name="T44" fmla="*/ 2147483647 w 239"/>
                <a:gd name="T45" fmla="*/ 2147483647 h 386"/>
                <a:gd name="T46" fmla="*/ 2147483647 w 239"/>
                <a:gd name="T47" fmla="*/ 2147483647 h 386"/>
                <a:gd name="T48" fmla="*/ 2147483647 w 239"/>
                <a:gd name="T49" fmla="*/ 2147483647 h 386"/>
                <a:gd name="T50" fmla="*/ 2147483647 w 239"/>
                <a:gd name="T51" fmla="*/ 2147483647 h 386"/>
                <a:gd name="T52" fmla="*/ 2147483647 w 239"/>
                <a:gd name="T53" fmla="*/ 2147483647 h 386"/>
                <a:gd name="T54" fmla="*/ 2147483647 w 239"/>
                <a:gd name="T55" fmla="*/ 2147483647 h 386"/>
                <a:gd name="T56" fmla="*/ 2147483647 w 239"/>
                <a:gd name="T57" fmla="*/ 2147483647 h 386"/>
                <a:gd name="T58" fmla="*/ 2147483647 w 239"/>
                <a:gd name="T59" fmla="*/ 2147483647 h 386"/>
                <a:gd name="T60" fmla="*/ 2147483647 w 239"/>
                <a:gd name="T61" fmla="*/ 2147483647 h 386"/>
                <a:gd name="T62" fmla="*/ 2147483647 w 239"/>
                <a:gd name="T63" fmla="*/ 2147483647 h 386"/>
                <a:gd name="T64" fmla="*/ 2147483647 w 239"/>
                <a:gd name="T65" fmla="*/ 2147483647 h 386"/>
                <a:gd name="T66" fmla="*/ 2147483647 w 239"/>
                <a:gd name="T67" fmla="*/ 2147483647 h 386"/>
                <a:gd name="T68" fmla="*/ 2147483647 w 239"/>
                <a:gd name="T69" fmla="*/ 2147483647 h 386"/>
                <a:gd name="T70" fmla="*/ 2147483647 w 239"/>
                <a:gd name="T71" fmla="*/ 2147483647 h 386"/>
                <a:gd name="T72" fmla="*/ 2147483647 w 239"/>
                <a:gd name="T73" fmla="*/ 2147483647 h 386"/>
                <a:gd name="T74" fmla="*/ 2147483647 w 239"/>
                <a:gd name="T75" fmla="*/ 2147483647 h 386"/>
                <a:gd name="T76" fmla="*/ 2147483647 w 239"/>
                <a:gd name="T77" fmla="*/ 2147483647 h 386"/>
                <a:gd name="T78" fmla="*/ 2147483647 w 239"/>
                <a:gd name="T79" fmla="*/ 2147483647 h 386"/>
                <a:gd name="T80" fmla="*/ 2147483647 w 239"/>
                <a:gd name="T81" fmla="*/ 2147483647 h 386"/>
                <a:gd name="T82" fmla="*/ 2147483647 w 239"/>
                <a:gd name="T83" fmla="*/ 2147483647 h 386"/>
                <a:gd name="T84" fmla="*/ 2147483647 w 239"/>
                <a:gd name="T85" fmla="*/ 2147483647 h 386"/>
                <a:gd name="T86" fmla="*/ 2147483647 w 239"/>
                <a:gd name="T87" fmla="*/ 2147483647 h 386"/>
                <a:gd name="T88" fmla="*/ 2147483647 w 239"/>
                <a:gd name="T89" fmla="*/ 2147483647 h 386"/>
                <a:gd name="T90" fmla="*/ 2147483647 w 239"/>
                <a:gd name="T91" fmla="*/ 2147483647 h 386"/>
                <a:gd name="T92" fmla="*/ 2147483647 w 239"/>
                <a:gd name="T93" fmla="*/ 2147483647 h 386"/>
                <a:gd name="T94" fmla="*/ 2147483647 w 239"/>
                <a:gd name="T95" fmla="*/ 2147483647 h 386"/>
                <a:gd name="T96" fmla="*/ 2147483647 w 239"/>
                <a:gd name="T97" fmla="*/ 2147483647 h 386"/>
                <a:gd name="T98" fmla="*/ 2147483647 w 239"/>
                <a:gd name="T99" fmla="*/ 2147483647 h 386"/>
                <a:gd name="T100" fmla="*/ 2147483647 w 239"/>
                <a:gd name="T101" fmla="*/ 2147483647 h 386"/>
                <a:gd name="T102" fmla="*/ 2147483647 w 239"/>
                <a:gd name="T103" fmla="*/ 2147483647 h 386"/>
                <a:gd name="T104" fmla="*/ 2147483647 w 239"/>
                <a:gd name="T105" fmla="*/ 2147483647 h 386"/>
                <a:gd name="T106" fmla="*/ 2147483647 w 239"/>
                <a:gd name="T107" fmla="*/ 2147483647 h 386"/>
                <a:gd name="T108" fmla="*/ 2147483647 w 239"/>
                <a:gd name="T109" fmla="*/ 2147483647 h 3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39"/>
                <a:gd name="T166" fmla="*/ 0 h 386"/>
                <a:gd name="T167" fmla="*/ 239 w 239"/>
                <a:gd name="T168" fmla="*/ 386 h 38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39" h="386">
                  <a:moveTo>
                    <a:pt x="33" y="241"/>
                  </a:moveTo>
                  <a:lnTo>
                    <a:pt x="27" y="242"/>
                  </a:lnTo>
                  <a:lnTo>
                    <a:pt x="26" y="238"/>
                  </a:lnTo>
                  <a:lnTo>
                    <a:pt x="26" y="234"/>
                  </a:lnTo>
                  <a:lnTo>
                    <a:pt x="27" y="230"/>
                  </a:lnTo>
                  <a:lnTo>
                    <a:pt x="25" y="225"/>
                  </a:lnTo>
                  <a:lnTo>
                    <a:pt x="23" y="222"/>
                  </a:lnTo>
                  <a:lnTo>
                    <a:pt x="21" y="220"/>
                  </a:lnTo>
                  <a:lnTo>
                    <a:pt x="19" y="218"/>
                  </a:lnTo>
                  <a:lnTo>
                    <a:pt x="16" y="215"/>
                  </a:lnTo>
                  <a:lnTo>
                    <a:pt x="13" y="212"/>
                  </a:lnTo>
                  <a:lnTo>
                    <a:pt x="12" y="211"/>
                  </a:lnTo>
                  <a:lnTo>
                    <a:pt x="11" y="209"/>
                  </a:lnTo>
                  <a:lnTo>
                    <a:pt x="12" y="206"/>
                  </a:lnTo>
                  <a:lnTo>
                    <a:pt x="10" y="203"/>
                  </a:lnTo>
                  <a:lnTo>
                    <a:pt x="7" y="203"/>
                  </a:lnTo>
                  <a:lnTo>
                    <a:pt x="4" y="201"/>
                  </a:lnTo>
                  <a:lnTo>
                    <a:pt x="2" y="197"/>
                  </a:lnTo>
                  <a:lnTo>
                    <a:pt x="0" y="195"/>
                  </a:lnTo>
                  <a:lnTo>
                    <a:pt x="16" y="179"/>
                  </a:lnTo>
                  <a:lnTo>
                    <a:pt x="18" y="176"/>
                  </a:lnTo>
                  <a:lnTo>
                    <a:pt x="19" y="172"/>
                  </a:lnTo>
                  <a:lnTo>
                    <a:pt x="23" y="167"/>
                  </a:lnTo>
                  <a:lnTo>
                    <a:pt x="27" y="163"/>
                  </a:lnTo>
                  <a:lnTo>
                    <a:pt x="30" y="154"/>
                  </a:lnTo>
                  <a:lnTo>
                    <a:pt x="33" y="148"/>
                  </a:lnTo>
                  <a:lnTo>
                    <a:pt x="40" y="139"/>
                  </a:lnTo>
                  <a:lnTo>
                    <a:pt x="46" y="120"/>
                  </a:lnTo>
                  <a:lnTo>
                    <a:pt x="47" y="113"/>
                  </a:lnTo>
                  <a:lnTo>
                    <a:pt x="59" y="68"/>
                  </a:lnTo>
                  <a:lnTo>
                    <a:pt x="59" y="67"/>
                  </a:lnTo>
                  <a:lnTo>
                    <a:pt x="60" y="46"/>
                  </a:lnTo>
                  <a:lnTo>
                    <a:pt x="46" y="8"/>
                  </a:lnTo>
                  <a:lnTo>
                    <a:pt x="62" y="4"/>
                  </a:lnTo>
                  <a:lnTo>
                    <a:pt x="63" y="3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123" y="1"/>
                  </a:lnTo>
                  <a:lnTo>
                    <a:pt x="130" y="1"/>
                  </a:lnTo>
                  <a:lnTo>
                    <a:pt x="173" y="3"/>
                  </a:lnTo>
                  <a:lnTo>
                    <a:pt x="202" y="3"/>
                  </a:lnTo>
                  <a:lnTo>
                    <a:pt x="238" y="4"/>
                  </a:lnTo>
                  <a:lnTo>
                    <a:pt x="234" y="57"/>
                  </a:lnTo>
                  <a:lnTo>
                    <a:pt x="234" y="79"/>
                  </a:lnTo>
                  <a:lnTo>
                    <a:pt x="230" y="140"/>
                  </a:lnTo>
                  <a:lnTo>
                    <a:pt x="230" y="143"/>
                  </a:lnTo>
                  <a:lnTo>
                    <a:pt x="221" y="174"/>
                  </a:lnTo>
                  <a:lnTo>
                    <a:pt x="213" y="201"/>
                  </a:lnTo>
                  <a:lnTo>
                    <a:pt x="203" y="232"/>
                  </a:lnTo>
                  <a:lnTo>
                    <a:pt x="195" y="260"/>
                  </a:lnTo>
                  <a:lnTo>
                    <a:pt x="194" y="267"/>
                  </a:lnTo>
                  <a:lnTo>
                    <a:pt x="201" y="306"/>
                  </a:lnTo>
                  <a:lnTo>
                    <a:pt x="201" y="307"/>
                  </a:lnTo>
                  <a:lnTo>
                    <a:pt x="217" y="384"/>
                  </a:lnTo>
                  <a:lnTo>
                    <a:pt x="186" y="385"/>
                  </a:lnTo>
                  <a:lnTo>
                    <a:pt x="158" y="383"/>
                  </a:lnTo>
                  <a:lnTo>
                    <a:pt x="141" y="382"/>
                  </a:lnTo>
                  <a:lnTo>
                    <a:pt x="87" y="377"/>
                  </a:lnTo>
                  <a:lnTo>
                    <a:pt x="87" y="376"/>
                  </a:lnTo>
                  <a:lnTo>
                    <a:pt x="86" y="371"/>
                  </a:lnTo>
                  <a:lnTo>
                    <a:pt x="89" y="367"/>
                  </a:lnTo>
                  <a:lnTo>
                    <a:pt x="90" y="365"/>
                  </a:lnTo>
                  <a:lnTo>
                    <a:pt x="91" y="365"/>
                  </a:lnTo>
                  <a:lnTo>
                    <a:pt x="91" y="363"/>
                  </a:lnTo>
                  <a:lnTo>
                    <a:pt x="91" y="361"/>
                  </a:lnTo>
                  <a:lnTo>
                    <a:pt x="87" y="360"/>
                  </a:lnTo>
                  <a:lnTo>
                    <a:pt x="85" y="356"/>
                  </a:lnTo>
                  <a:lnTo>
                    <a:pt x="88" y="353"/>
                  </a:lnTo>
                  <a:lnTo>
                    <a:pt x="89" y="349"/>
                  </a:lnTo>
                  <a:lnTo>
                    <a:pt x="87" y="345"/>
                  </a:lnTo>
                  <a:lnTo>
                    <a:pt x="87" y="340"/>
                  </a:lnTo>
                  <a:lnTo>
                    <a:pt x="89" y="336"/>
                  </a:lnTo>
                  <a:lnTo>
                    <a:pt x="91" y="332"/>
                  </a:lnTo>
                  <a:lnTo>
                    <a:pt x="94" y="330"/>
                  </a:lnTo>
                  <a:lnTo>
                    <a:pt x="100" y="327"/>
                  </a:lnTo>
                  <a:lnTo>
                    <a:pt x="100" y="323"/>
                  </a:lnTo>
                  <a:lnTo>
                    <a:pt x="98" y="321"/>
                  </a:lnTo>
                  <a:lnTo>
                    <a:pt x="95" y="317"/>
                  </a:lnTo>
                  <a:lnTo>
                    <a:pt x="96" y="313"/>
                  </a:lnTo>
                  <a:lnTo>
                    <a:pt x="99" y="310"/>
                  </a:lnTo>
                  <a:lnTo>
                    <a:pt x="103" y="309"/>
                  </a:lnTo>
                  <a:lnTo>
                    <a:pt x="105" y="305"/>
                  </a:lnTo>
                  <a:lnTo>
                    <a:pt x="104" y="303"/>
                  </a:lnTo>
                  <a:lnTo>
                    <a:pt x="103" y="302"/>
                  </a:lnTo>
                  <a:lnTo>
                    <a:pt x="100" y="299"/>
                  </a:lnTo>
                  <a:lnTo>
                    <a:pt x="95" y="293"/>
                  </a:lnTo>
                  <a:lnTo>
                    <a:pt x="91" y="292"/>
                  </a:lnTo>
                  <a:lnTo>
                    <a:pt x="89" y="288"/>
                  </a:lnTo>
                  <a:lnTo>
                    <a:pt x="88" y="284"/>
                  </a:lnTo>
                  <a:lnTo>
                    <a:pt x="85" y="281"/>
                  </a:lnTo>
                  <a:lnTo>
                    <a:pt x="84" y="277"/>
                  </a:lnTo>
                  <a:lnTo>
                    <a:pt x="82" y="274"/>
                  </a:lnTo>
                  <a:lnTo>
                    <a:pt x="82" y="273"/>
                  </a:lnTo>
                  <a:lnTo>
                    <a:pt x="82" y="269"/>
                  </a:lnTo>
                  <a:lnTo>
                    <a:pt x="78" y="267"/>
                  </a:lnTo>
                  <a:lnTo>
                    <a:pt x="76" y="265"/>
                  </a:lnTo>
                  <a:lnTo>
                    <a:pt x="73" y="262"/>
                  </a:lnTo>
                  <a:lnTo>
                    <a:pt x="72" y="258"/>
                  </a:lnTo>
                  <a:lnTo>
                    <a:pt x="69" y="255"/>
                  </a:lnTo>
                  <a:lnTo>
                    <a:pt x="67" y="251"/>
                  </a:lnTo>
                  <a:lnTo>
                    <a:pt x="65" y="247"/>
                  </a:lnTo>
                  <a:lnTo>
                    <a:pt x="63" y="246"/>
                  </a:lnTo>
                  <a:lnTo>
                    <a:pt x="59" y="243"/>
                  </a:lnTo>
                  <a:lnTo>
                    <a:pt x="56" y="242"/>
                  </a:lnTo>
                  <a:lnTo>
                    <a:pt x="53" y="242"/>
                  </a:lnTo>
                  <a:lnTo>
                    <a:pt x="49" y="242"/>
                  </a:lnTo>
                  <a:lnTo>
                    <a:pt x="46" y="243"/>
                  </a:lnTo>
                  <a:lnTo>
                    <a:pt x="40" y="245"/>
                  </a:lnTo>
                  <a:lnTo>
                    <a:pt x="43" y="242"/>
                  </a:lnTo>
                  <a:lnTo>
                    <a:pt x="33" y="241"/>
                  </a:lnTo>
                </a:path>
              </a:pathLst>
            </a:custGeom>
            <a:solidFill>
              <a:srgbClr val="CCCC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86" name="Freeform 35"/>
            <p:cNvSpPr>
              <a:spLocks/>
            </p:cNvSpPr>
            <p:nvPr/>
          </p:nvSpPr>
          <p:spPr bwMode="auto">
            <a:xfrm>
              <a:off x="3086100" y="2641547"/>
              <a:ext cx="420688" cy="320593"/>
            </a:xfrm>
            <a:custGeom>
              <a:avLst/>
              <a:gdLst/>
              <a:ahLst/>
              <a:cxnLst>
                <a:cxn ang="0">
                  <a:pos x="2" y="76"/>
                </a:cxn>
                <a:cxn ang="0">
                  <a:pos x="8" y="65"/>
                </a:cxn>
                <a:cxn ang="0">
                  <a:pos x="14" y="62"/>
                </a:cxn>
                <a:cxn ang="0">
                  <a:pos x="34" y="43"/>
                </a:cxn>
                <a:cxn ang="0">
                  <a:pos x="61" y="32"/>
                </a:cxn>
                <a:cxn ang="0">
                  <a:pos x="67" y="28"/>
                </a:cxn>
                <a:cxn ang="0">
                  <a:pos x="71" y="29"/>
                </a:cxn>
                <a:cxn ang="0">
                  <a:pos x="74" y="35"/>
                </a:cxn>
                <a:cxn ang="0">
                  <a:pos x="81" y="38"/>
                </a:cxn>
                <a:cxn ang="0">
                  <a:pos x="97" y="42"/>
                </a:cxn>
                <a:cxn ang="0">
                  <a:pos x="104" y="39"/>
                </a:cxn>
                <a:cxn ang="0">
                  <a:pos x="114" y="43"/>
                </a:cxn>
                <a:cxn ang="0">
                  <a:pos x="118" y="43"/>
                </a:cxn>
                <a:cxn ang="0">
                  <a:pos x="120" y="38"/>
                </a:cxn>
                <a:cxn ang="0">
                  <a:pos x="113" y="35"/>
                </a:cxn>
                <a:cxn ang="0">
                  <a:pos x="110" y="27"/>
                </a:cxn>
                <a:cxn ang="0">
                  <a:pos x="107" y="20"/>
                </a:cxn>
                <a:cxn ang="0">
                  <a:pos x="104" y="12"/>
                </a:cxn>
                <a:cxn ang="0">
                  <a:pos x="103" y="0"/>
                </a:cxn>
                <a:cxn ang="0">
                  <a:pos x="187" y="67"/>
                </a:cxn>
                <a:cxn ang="0">
                  <a:pos x="190" y="74"/>
                </a:cxn>
                <a:cxn ang="0">
                  <a:pos x="199" y="86"/>
                </a:cxn>
                <a:cxn ang="0">
                  <a:pos x="205" y="86"/>
                </a:cxn>
                <a:cxn ang="0">
                  <a:pos x="208" y="85"/>
                </a:cxn>
                <a:cxn ang="0">
                  <a:pos x="251" y="114"/>
                </a:cxn>
                <a:cxn ang="0">
                  <a:pos x="257" y="119"/>
                </a:cxn>
                <a:cxn ang="0">
                  <a:pos x="258" y="128"/>
                </a:cxn>
                <a:cxn ang="0">
                  <a:pos x="261" y="136"/>
                </a:cxn>
                <a:cxn ang="0">
                  <a:pos x="246" y="165"/>
                </a:cxn>
                <a:cxn ang="0">
                  <a:pos x="220" y="190"/>
                </a:cxn>
                <a:cxn ang="0">
                  <a:pos x="191" y="196"/>
                </a:cxn>
                <a:cxn ang="0">
                  <a:pos x="150" y="195"/>
                </a:cxn>
                <a:cxn ang="0">
                  <a:pos x="143" y="194"/>
                </a:cxn>
                <a:cxn ang="0">
                  <a:pos x="82" y="198"/>
                </a:cxn>
                <a:cxn ang="0">
                  <a:pos x="53" y="172"/>
                </a:cxn>
                <a:cxn ang="0">
                  <a:pos x="52" y="167"/>
                </a:cxn>
                <a:cxn ang="0">
                  <a:pos x="46" y="160"/>
                </a:cxn>
                <a:cxn ang="0">
                  <a:pos x="30" y="143"/>
                </a:cxn>
                <a:cxn ang="0">
                  <a:pos x="17" y="144"/>
                </a:cxn>
                <a:cxn ang="0">
                  <a:pos x="7" y="132"/>
                </a:cxn>
                <a:cxn ang="0">
                  <a:pos x="5" y="124"/>
                </a:cxn>
                <a:cxn ang="0">
                  <a:pos x="4" y="115"/>
                </a:cxn>
                <a:cxn ang="0">
                  <a:pos x="8" y="110"/>
                </a:cxn>
                <a:cxn ang="0">
                  <a:pos x="7" y="103"/>
                </a:cxn>
                <a:cxn ang="0">
                  <a:pos x="11" y="98"/>
                </a:cxn>
                <a:cxn ang="0">
                  <a:pos x="12" y="91"/>
                </a:cxn>
                <a:cxn ang="0">
                  <a:pos x="10" y="85"/>
                </a:cxn>
                <a:cxn ang="0">
                  <a:pos x="4" y="82"/>
                </a:cxn>
              </a:cxnLst>
              <a:rect l="0" t="0" r="r" b="b"/>
              <a:pathLst>
                <a:path w="265" h="202">
                  <a:moveTo>
                    <a:pt x="0" y="79"/>
                  </a:moveTo>
                  <a:lnTo>
                    <a:pt x="2" y="76"/>
                  </a:lnTo>
                  <a:lnTo>
                    <a:pt x="5" y="67"/>
                  </a:lnTo>
                  <a:lnTo>
                    <a:pt x="8" y="65"/>
                  </a:lnTo>
                  <a:lnTo>
                    <a:pt x="11" y="63"/>
                  </a:lnTo>
                  <a:lnTo>
                    <a:pt x="14" y="62"/>
                  </a:lnTo>
                  <a:lnTo>
                    <a:pt x="21" y="59"/>
                  </a:lnTo>
                  <a:lnTo>
                    <a:pt x="34" y="43"/>
                  </a:lnTo>
                  <a:lnTo>
                    <a:pt x="45" y="38"/>
                  </a:lnTo>
                  <a:lnTo>
                    <a:pt x="61" y="32"/>
                  </a:lnTo>
                  <a:lnTo>
                    <a:pt x="64" y="30"/>
                  </a:lnTo>
                  <a:lnTo>
                    <a:pt x="67" y="28"/>
                  </a:lnTo>
                  <a:lnTo>
                    <a:pt x="68" y="28"/>
                  </a:lnTo>
                  <a:lnTo>
                    <a:pt x="71" y="29"/>
                  </a:lnTo>
                  <a:lnTo>
                    <a:pt x="72" y="33"/>
                  </a:lnTo>
                  <a:lnTo>
                    <a:pt x="74" y="35"/>
                  </a:lnTo>
                  <a:lnTo>
                    <a:pt x="79" y="34"/>
                  </a:lnTo>
                  <a:lnTo>
                    <a:pt x="81" y="38"/>
                  </a:lnTo>
                  <a:lnTo>
                    <a:pt x="85" y="41"/>
                  </a:lnTo>
                  <a:lnTo>
                    <a:pt x="97" y="42"/>
                  </a:lnTo>
                  <a:lnTo>
                    <a:pt x="100" y="41"/>
                  </a:lnTo>
                  <a:lnTo>
                    <a:pt x="104" y="39"/>
                  </a:lnTo>
                  <a:lnTo>
                    <a:pt x="107" y="40"/>
                  </a:lnTo>
                  <a:lnTo>
                    <a:pt x="114" y="43"/>
                  </a:lnTo>
                  <a:lnTo>
                    <a:pt x="117" y="44"/>
                  </a:lnTo>
                  <a:lnTo>
                    <a:pt x="118" y="43"/>
                  </a:lnTo>
                  <a:lnTo>
                    <a:pt x="120" y="42"/>
                  </a:lnTo>
                  <a:lnTo>
                    <a:pt x="120" y="38"/>
                  </a:lnTo>
                  <a:lnTo>
                    <a:pt x="117" y="37"/>
                  </a:lnTo>
                  <a:lnTo>
                    <a:pt x="113" y="35"/>
                  </a:lnTo>
                  <a:lnTo>
                    <a:pt x="110" y="32"/>
                  </a:lnTo>
                  <a:lnTo>
                    <a:pt x="110" y="27"/>
                  </a:lnTo>
                  <a:lnTo>
                    <a:pt x="109" y="23"/>
                  </a:lnTo>
                  <a:lnTo>
                    <a:pt x="107" y="20"/>
                  </a:lnTo>
                  <a:lnTo>
                    <a:pt x="106" y="16"/>
                  </a:lnTo>
                  <a:lnTo>
                    <a:pt x="104" y="12"/>
                  </a:lnTo>
                  <a:lnTo>
                    <a:pt x="107" y="10"/>
                  </a:lnTo>
                  <a:lnTo>
                    <a:pt x="103" y="0"/>
                  </a:lnTo>
                  <a:lnTo>
                    <a:pt x="162" y="31"/>
                  </a:lnTo>
                  <a:lnTo>
                    <a:pt x="187" y="67"/>
                  </a:lnTo>
                  <a:lnTo>
                    <a:pt x="189" y="69"/>
                  </a:lnTo>
                  <a:lnTo>
                    <a:pt x="190" y="74"/>
                  </a:lnTo>
                  <a:lnTo>
                    <a:pt x="196" y="80"/>
                  </a:lnTo>
                  <a:lnTo>
                    <a:pt x="199" y="86"/>
                  </a:lnTo>
                  <a:lnTo>
                    <a:pt x="202" y="87"/>
                  </a:lnTo>
                  <a:lnTo>
                    <a:pt x="205" y="86"/>
                  </a:lnTo>
                  <a:lnTo>
                    <a:pt x="207" y="85"/>
                  </a:lnTo>
                  <a:lnTo>
                    <a:pt x="208" y="85"/>
                  </a:lnTo>
                  <a:lnTo>
                    <a:pt x="251" y="110"/>
                  </a:lnTo>
                  <a:lnTo>
                    <a:pt x="251" y="114"/>
                  </a:lnTo>
                  <a:lnTo>
                    <a:pt x="254" y="117"/>
                  </a:lnTo>
                  <a:lnTo>
                    <a:pt x="257" y="119"/>
                  </a:lnTo>
                  <a:lnTo>
                    <a:pt x="257" y="124"/>
                  </a:lnTo>
                  <a:lnTo>
                    <a:pt x="258" y="128"/>
                  </a:lnTo>
                  <a:lnTo>
                    <a:pt x="260" y="132"/>
                  </a:lnTo>
                  <a:lnTo>
                    <a:pt x="261" y="136"/>
                  </a:lnTo>
                  <a:lnTo>
                    <a:pt x="264" y="138"/>
                  </a:lnTo>
                  <a:lnTo>
                    <a:pt x="246" y="165"/>
                  </a:lnTo>
                  <a:lnTo>
                    <a:pt x="238" y="178"/>
                  </a:lnTo>
                  <a:lnTo>
                    <a:pt x="220" y="190"/>
                  </a:lnTo>
                  <a:lnTo>
                    <a:pt x="212" y="196"/>
                  </a:lnTo>
                  <a:lnTo>
                    <a:pt x="191" y="196"/>
                  </a:lnTo>
                  <a:lnTo>
                    <a:pt x="151" y="195"/>
                  </a:lnTo>
                  <a:lnTo>
                    <a:pt x="150" y="195"/>
                  </a:lnTo>
                  <a:lnTo>
                    <a:pt x="147" y="195"/>
                  </a:lnTo>
                  <a:lnTo>
                    <a:pt x="143" y="194"/>
                  </a:lnTo>
                  <a:lnTo>
                    <a:pt x="136" y="193"/>
                  </a:lnTo>
                  <a:lnTo>
                    <a:pt x="82" y="198"/>
                  </a:lnTo>
                  <a:lnTo>
                    <a:pt x="60" y="201"/>
                  </a:lnTo>
                  <a:lnTo>
                    <a:pt x="53" y="172"/>
                  </a:lnTo>
                  <a:lnTo>
                    <a:pt x="52" y="170"/>
                  </a:lnTo>
                  <a:lnTo>
                    <a:pt x="52" y="167"/>
                  </a:lnTo>
                  <a:lnTo>
                    <a:pt x="50" y="163"/>
                  </a:lnTo>
                  <a:lnTo>
                    <a:pt x="46" y="160"/>
                  </a:lnTo>
                  <a:lnTo>
                    <a:pt x="34" y="143"/>
                  </a:lnTo>
                  <a:lnTo>
                    <a:pt x="30" y="143"/>
                  </a:lnTo>
                  <a:lnTo>
                    <a:pt x="23" y="144"/>
                  </a:lnTo>
                  <a:lnTo>
                    <a:pt x="17" y="144"/>
                  </a:lnTo>
                  <a:lnTo>
                    <a:pt x="16" y="140"/>
                  </a:lnTo>
                  <a:lnTo>
                    <a:pt x="7" y="132"/>
                  </a:lnTo>
                  <a:lnTo>
                    <a:pt x="6" y="129"/>
                  </a:lnTo>
                  <a:lnTo>
                    <a:pt x="5" y="124"/>
                  </a:lnTo>
                  <a:lnTo>
                    <a:pt x="4" y="121"/>
                  </a:lnTo>
                  <a:lnTo>
                    <a:pt x="4" y="115"/>
                  </a:lnTo>
                  <a:lnTo>
                    <a:pt x="6" y="111"/>
                  </a:lnTo>
                  <a:lnTo>
                    <a:pt x="8" y="110"/>
                  </a:lnTo>
                  <a:lnTo>
                    <a:pt x="9" y="106"/>
                  </a:lnTo>
                  <a:lnTo>
                    <a:pt x="7" y="103"/>
                  </a:lnTo>
                  <a:lnTo>
                    <a:pt x="9" y="101"/>
                  </a:lnTo>
                  <a:lnTo>
                    <a:pt x="11" y="98"/>
                  </a:lnTo>
                  <a:lnTo>
                    <a:pt x="13" y="94"/>
                  </a:lnTo>
                  <a:lnTo>
                    <a:pt x="12" y="91"/>
                  </a:lnTo>
                  <a:lnTo>
                    <a:pt x="12" y="89"/>
                  </a:lnTo>
                  <a:lnTo>
                    <a:pt x="10" y="85"/>
                  </a:lnTo>
                  <a:lnTo>
                    <a:pt x="8" y="83"/>
                  </a:lnTo>
                  <a:lnTo>
                    <a:pt x="4" y="82"/>
                  </a:lnTo>
                  <a:lnTo>
                    <a:pt x="0" y="79"/>
                  </a:lnTo>
                </a:path>
              </a:pathLst>
            </a:custGeom>
            <a:solidFill>
              <a:srgbClr val="2D2DB9">
                <a:lumMod val="20000"/>
                <a:lumOff val="8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87" name="Freeform 36"/>
            <p:cNvSpPr>
              <a:spLocks/>
            </p:cNvSpPr>
            <p:nvPr/>
          </p:nvSpPr>
          <p:spPr bwMode="auto">
            <a:xfrm>
              <a:off x="5308600" y="4243388"/>
              <a:ext cx="595313" cy="728662"/>
            </a:xfrm>
            <a:custGeom>
              <a:avLst/>
              <a:gdLst>
                <a:gd name="T0" fmla="*/ 2147483647 w 375"/>
                <a:gd name="T1" fmla="*/ 2147483647 h 459"/>
                <a:gd name="T2" fmla="*/ 2147483647 w 375"/>
                <a:gd name="T3" fmla="*/ 2147483647 h 459"/>
                <a:gd name="T4" fmla="*/ 2147483647 w 375"/>
                <a:gd name="T5" fmla="*/ 2147483647 h 459"/>
                <a:gd name="T6" fmla="*/ 2147483647 w 375"/>
                <a:gd name="T7" fmla="*/ 2147483647 h 459"/>
                <a:gd name="T8" fmla="*/ 2147483647 w 375"/>
                <a:gd name="T9" fmla="*/ 2147483647 h 459"/>
                <a:gd name="T10" fmla="*/ 2147483647 w 375"/>
                <a:gd name="T11" fmla="*/ 2147483647 h 459"/>
                <a:gd name="T12" fmla="*/ 2147483647 w 375"/>
                <a:gd name="T13" fmla="*/ 2147483647 h 459"/>
                <a:gd name="T14" fmla="*/ 2147483647 w 375"/>
                <a:gd name="T15" fmla="*/ 2147483647 h 459"/>
                <a:gd name="T16" fmla="*/ 2147483647 w 375"/>
                <a:gd name="T17" fmla="*/ 2147483647 h 459"/>
                <a:gd name="T18" fmla="*/ 2147483647 w 375"/>
                <a:gd name="T19" fmla="*/ 2147483647 h 459"/>
                <a:gd name="T20" fmla="*/ 2147483647 w 375"/>
                <a:gd name="T21" fmla="*/ 2147483647 h 459"/>
                <a:gd name="T22" fmla="*/ 2147483647 w 375"/>
                <a:gd name="T23" fmla="*/ 2147483647 h 459"/>
                <a:gd name="T24" fmla="*/ 2147483647 w 375"/>
                <a:gd name="T25" fmla="*/ 2147483647 h 459"/>
                <a:gd name="T26" fmla="*/ 2147483647 w 375"/>
                <a:gd name="T27" fmla="*/ 2147483647 h 459"/>
                <a:gd name="T28" fmla="*/ 2147483647 w 375"/>
                <a:gd name="T29" fmla="*/ 2147483647 h 459"/>
                <a:gd name="T30" fmla="*/ 2147483647 w 375"/>
                <a:gd name="T31" fmla="*/ 2147483647 h 459"/>
                <a:gd name="T32" fmla="*/ 2147483647 w 375"/>
                <a:gd name="T33" fmla="*/ 2147483647 h 459"/>
                <a:gd name="T34" fmla="*/ 2147483647 w 375"/>
                <a:gd name="T35" fmla="*/ 2147483647 h 459"/>
                <a:gd name="T36" fmla="*/ 2147483647 w 375"/>
                <a:gd name="T37" fmla="*/ 2147483647 h 459"/>
                <a:gd name="T38" fmla="*/ 2147483647 w 375"/>
                <a:gd name="T39" fmla="*/ 2147483647 h 459"/>
                <a:gd name="T40" fmla="*/ 2147483647 w 375"/>
                <a:gd name="T41" fmla="*/ 2147483647 h 459"/>
                <a:gd name="T42" fmla="*/ 2147483647 w 375"/>
                <a:gd name="T43" fmla="*/ 2147483647 h 459"/>
                <a:gd name="T44" fmla="*/ 2147483647 w 375"/>
                <a:gd name="T45" fmla="*/ 2147483647 h 459"/>
                <a:gd name="T46" fmla="*/ 2147483647 w 375"/>
                <a:gd name="T47" fmla="*/ 2147483647 h 459"/>
                <a:gd name="T48" fmla="*/ 2147483647 w 375"/>
                <a:gd name="T49" fmla="*/ 2147483647 h 459"/>
                <a:gd name="T50" fmla="*/ 2147483647 w 375"/>
                <a:gd name="T51" fmla="*/ 2147483647 h 459"/>
                <a:gd name="T52" fmla="*/ 2147483647 w 375"/>
                <a:gd name="T53" fmla="*/ 2147483647 h 459"/>
                <a:gd name="T54" fmla="*/ 2147483647 w 375"/>
                <a:gd name="T55" fmla="*/ 2147483647 h 459"/>
                <a:gd name="T56" fmla="*/ 2147483647 w 375"/>
                <a:gd name="T57" fmla="*/ 2147483647 h 459"/>
                <a:gd name="T58" fmla="*/ 2147483647 w 375"/>
                <a:gd name="T59" fmla="*/ 2147483647 h 459"/>
                <a:gd name="T60" fmla="*/ 2147483647 w 375"/>
                <a:gd name="T61" fmla="*/ 2147483647 h 459"/>
                <a:gd name="T62" fmla="*/ 2147483647 w 375"/>
                <a:gd name="T63" fmla="*/ 2147483647 h 459"/>
                <a:gd name="T64" fmla="*/ 2147483647 w 375"/>
                <a:gd name="T65" fmla="*/ 2147483647 h 459"/>
                <a:gd name="T66" fmla="*/ 2147483647 w 375"/>
                <a:gd name="T67" fmla="*/ 2147483647 h 459"/>
                <a:gd name="T68" fmla="*/ 2147483647 w 375"/>
                <a:gd name="T69" fmla="*/ 2147483647 h 459"/>
                <a:gd name="T70" fmla="*/ 2147483647 w 375"/>
                <a:gd name="T71" fmla="*/ 2147483647 h 459"/>
                <a:gd name="T72" fmla="*/ 2147483647 w 375"/>
                <a:gd name="T73" fmla="*/ 2147483647 h 459"/>
                <a:gd name="T74" fmla="*/ 2147483647 w 375"/>
                <a:gd name="T75" fmla="*/ 2147483647 h 459"/>
                <a:gd name="T76" fmla="*/ 2147483647 w 375"/>
                <a:gd name="T77" fmla="*/ 2147483647 h 459"/>
                <a:gd name="T78" fmla="*/ 2147483647 w 375"/>
                <a:gd name="T79" fmla="*/ 2147483647 h 459"/>
                <a:gd name="T80" fmla="*/ 2147483647 w 375"/>
                <a:gd name="T81" fmla="*/ 2147483647 h 459"/>
                <a:gd name="T82" fmla="*/ 2147483647 w 375"/>
                <a:gd name="T83" fmla="*/ 2147483647 h 459"/>
                <a:gd name="T84" fmla="*/ 2147483647 w 375"/>
                <a:gd name="T85" fmla="*/ 2147483647 h 459"/>
                <a:gd name="T86" fmla="*/ 2147483647 w 375"/>
                <a:gd name="T87" fmla="*/ 2147483647 h 459"/>
                <a:gd name="T88" fmla="*/ 2147483647 w 375"/>
                <a:gd name="T89" fmla="*/ 2147483647 h 459"/>
                <a:gd name="T90" fmla="*/ 2147483647 w 375"/>
                <a:gd name="T91" fmla="*/ 2147483647 h 459"/>
                <a:gd name="T92" fmla="*/ 2147483647 w 375"/>
                <a:gd name="T93" fmla="*/ 2147483647 h 459"/>
                <a:gd name="T94" fmla="*/ 2147483647 w 375"/>
                <a:gd name="T95" fmla="*/ 2147483647 h 459"/>
                <a:gd name="T96" fmla="*/ 2147483647 w 375"/>
                <a:gd name="T97" fmla="*/ 2147483647 h 459"/>
                <a:gd name="T98" fmla="*/ 2147483647 w 375"/>
                <a:gd name="T99" fmla="*/ 2147483647 h 459"/>
                <a:gd name="T100" fmla="*/ 2147483647 w 375"/>
                <a:gd name="T101" fmla="*/ 2147483647 h 459"/>
                <a:gd name="T102" fmla="*/ 2147483647 w 375"/>
                <a:gd name="T103" fmla="*/ 2147483647 h 459"/>
                <a:gd name="T104" fmla="*/ 2147483647 w 375"/>
                <a:gd name="T105" fmla="*/ 2147483647 h 459"/>
                <a:gd name="T106" fmla="*/ 2147483647 w 375"/>
                <a:gd name="T107" fmla="*/ 2147483647 h 45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75"/>
                <a:gd name="T163" fmla="*/ 0 h 459"/>
                <a:gd name="T164" fmla="*/ 375 w 375"/>
                <a:gd name="T165" fmla="*/ 459 h 45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75" h="459">
                  <a:moveTo>
                    <a:pt x="0" y="226"/>
                  </a:moveTo>
                  <a:lnTo>
                    <a:pt x="72" y="129"/>
                  </a:lnTo>
                  <a:lnTo>
                    <a:pt x="74" y="126"/>
                  </a:lnTo>
                  <a:lnTo>
                    <a:pt x="74" y="125"/>
                  </a:lnTo>
                  <a:lnTo>
                    <a:pt x="71" y="122"/>
                  </a:lnTo>
                  <a:lnTo>
                    <a:pt x="70" y="118"/>
                  </a:lnTo>
                  <a:lnTo>
                    <a:pt x="68" y="115"/>
                  </a:lnTo>
                  <a:lnTo>
                    <a:pt x="67" y="111"/>
                  </a:lnTo>
                  <a:lnTo>
                    <a:pt x="65" y="108"/>
                  </a:lnTo>
                  <a:lnTo>
                    <a:pt x="63" y="104"/>
                  </a:lnTo>
                  <a:lnTo>
                    <a:pt x="63" y="100"/>
                  </a:lnTo>
                  <a:lnTo>
                    <a:pt x="60" y="96"/>
                  </a:lnTo>
                  <a:lnTo>
                    <a:pt x="59" y="93"/>
                  </a:lnTo>
                  <a:lnTo>
                    <a:pt x="61" y="90"/>
                  </a:lnTo>
                  <a:lnTo>
                    <a:pt x="62" y="86"/>
                  </a:lnTo>
                  <a:lnTo>
                    <a:pt x="63" y="82"/>
                  </a:lnTo>
                  <a:lnTo>
                    <a:pt x="128" y="84"/>
                  </a:lnTo>
                  <a:lnTo>
                    <a:pt x="154" y="84"/>
                  </a:lnTo>
                  <a:lnTo>
                    <a:pt x="167" y="72"/>
                  </a:lnTo>
                  <a:lnTo>
                    <a:pt x="187" y="52"/>
                  </a:lnTo>
                  <a:lnTo>
                    <a:pt x="189" y="50"/>
                  </a:lnTo>
                  <a:lnTo>
                    <a:pt x="232" y="10"/>
                  </a:lnTo>
                  <a:lnTo>
                    <a:pt x="243" y="0"/>
                  </a:lnTo>
                  <a:lnTo>
                    <a:pt x="249" y="3"/>
                  </a:lnTo>
                  <a:lnTo>
                    <a:pt x="287" y="27"/>
                  </a:lnTo>
                  <a:lnTo>
                    <a:pt x="289" y="29"/>
                  </a:lnTo>
                  <a:lnTo>
                    <a:pt x="292" y="32"/>
                  </a:lnTo>
                  <a:lnTo>
                    <a:pt x="295" y="34"/>
                  </a:lnTo>
                  <a:lnTo>
                    <a:pt x="298" y="36"/>
                  </a:lnTo>
                  <a:lnTo>
                    <a:pt x="299" y="40"/>
                  </a:lnTo>
                  <a:lnTo>
                    <a:pt x="303" y="43"/>
                  </a:lnTo>
                  <a:lnTo>
                    <a:pt x="305" y="47"/>
                  </a:lnTo>
                  <a:lnTo>
                    <a:pt x="306" y="50"/>
                  </a:lnTo>
                  <a:lnTo>
                    <a:pt x="307" y="55"/>
                  </a:lnTo>
                  <a:lnTo>
                    <a:pt x="307" y="59"/>
                  </a:lnTo>
                  <a:lnTo>
                    <a:pt x="305" y="63"/>
                  </a:lnTo>
                  <a:lnTo>
                    <a:pt x="306" y="65"/>
                  </a:lnTo>
                  <a:lnTo>
                    <a:pt x="318" y="84"/>
                  </a:lnTo>
                  <a:lnTo>
                    <a:pt x="322" y="85"/>
                  </a:lnTo>
                  <a:lnTo>
                    <a:pt x="321" y="89"/>
                  </a:lnTo>
                  <a:lnTo>
                    <a:pt x="323" y="93"/>
                  </a:lnTo>
                  <a:lnTo>
                    <a:pt x="325" y="96"/>
                  </a:lnTo>
                  <a:lnTo>
                    <a:pt x="330" y="103"/>
                  </a:lnTo>
                  <a:lnTo>
                    <a:pt x="331" y="107"/>
                  </a:lnTo>
                  <a:lnTo>
                    <a:pt x="333" y="110"/>
                  </a:lnTo>
                  <a:lnTo>
                    <a:pt x="333" y="114"/>
                  </a:lnTo>
                  <a:lnTo>
                    <a:pt x="337" y="122"/>
                  </a:lnTo>
                  <a:lnTo>
                    <a:pt x="340" y="125"/>
                  </a:lnTo>
                  <a:lnTo>
                    <a:pt x="341" y="129"/>
                  </a:lnTo>
                  <a:lnTo>
                    <a:pt x="341" y="130"/>
                  </a:lnTo>
                  <a:lnTo>
                    <a:pt x="342" y="133"/>
                  </a:lnTo>
                  <a:lnTo>
                    <a:pt x="345" y="142"/>
                  </a:lnTo>
                  <a:lnTo>
                    <a:pt x="346" y="152"/>
                  </a:lnTo>
                  <a:lnTo>
                    <a:pt x="346" y="153"/>
                  </a:lnTo>
                  <a:lnTo>
                    <a:pt x="350" y="155"/>
                  </a:lnTo>
                  <a:lnTo>
                    <a:pt x="354" y="161"/>
                  </a:lnTo>
                  <a:lnTo>
                    <a:pt x="366" y="173"/>
                  </a:lnTo>
                  <a:lnTo>
                    <a:pt x="369" y="176"/>
                  </a:lnTo>
                  <a:lnTo>
                    <a:pt x="371" y="181"/>
                  </a:lnTo>
                  <a:lnTo>
                    <a:pt x="373" y="183"/>
                  </a:lnTo>
                  <a:lnTo>
                    <a:pt x="374" y="187"/>
                  </a:lnTo>
                  <a:lnTo>
                    <a:pt x="373" y="192"/>
                  </a:lnTo>
                  <a:lnTo>
                    <a:pt x="374" y="196"/>
                  </a:lnTo>
                  <a:lnTo>
                    <a:pt x="373" y="201"/>
                  </a:lnTo>
                  <a:lnTo>
                    <a:pt x="368" y="204"/>
                  </a:lnTo>
                  <a:lnTo>
                    <a:pt x="370" y="207"/>
                  </a:lnTo>
                  <a:lnTo>
                    <a:pt x="371" y="212"/>
                  </a:lnTo>
                  <a:lnTo>
                    <a:pt x="368" y="214"/>
                  </a:lnTo>
                  <a:lnTo>
                    <a:pt x="367" y="219"/>
                  </a:lnTo>
                  <a:lnTo>
                    <a:pt x="363" y="221"/>
                  </a:lnTo>
                  <a:lnTo>
                    <a:pt x="362" y="223"/>
                  </a:lnTo>
                  <a:lnTo>
                    <a:pt x="362" y="227"/>
                  </a:lnTo>
                  <a:lnTo>
                    <a:pt x="360" y="232"/>
                  </a:lnTo>
                  <a:lnTo>
                    <a:pt x="359" y="235"/>
                  </a:lnTo>
                  <a:lnTo>
                    <a:pt x="360" y="239"/>
                  </a:lnTo>
                  <a:lnTo>
                    <a:pt x="360" y="240"/>
                  </a:lnTo>
                  <a:lnTo>
                    <a:pt x="359" y="242"/>
                  </a:lnTo>
                  <a:lnTo>
                    <a:pt x="358" y="247"/>
                  </a:lnTo>
                  <a:lnTo>
                    <a:pt x="355" y="249"/>
                  </a:lnTo>
                  <a:lnTo>
                    <a:pt x="358" y="249"/>
                  </a:lnTo>
                  <a:lnTo>
                    <a:pt x="357" y="253"/>
                  </a:lnTo>
                  <a:lnTo>
                    <a:pt x="353" y="255"/>
                  </a:lnTo>
                  <a:lnTo>
                    <a:pt x="353" y="260"/>
                  </a:lnTo>
                  <a:lnTo>
                    <a:pt x="352" y="264"/>
                  </a:lnTo>
                  <a:lnTo>
                    <a:pt x="345" y="267"/>
                  </a:lnTo>
                  <a:lnTo>
                    <a:pt x="345" y="270"/>
                  </a:lnTo>
                  <a:lnTo>
                    <a:pt x="346" y="275"/>
                  </a:lnTo>
                  <a:lnTo>
                    <a:pt x="346" y="279"/>
                  </a:lnTo>
                  <a:lnTo>
                    <a:pt x="346" y="283"/>
                  </a:lnTo>
                  <a:lnTo>
                    <a:pt x="345" y="287"/>
                  </a:lnTo>
                  <a:lnTo>
                    <a:pt x="344" y="291"/>
                  </a:lnTo>
                  <a:lnTo>
                    <a:pt x="346" y="295"/>
                  </a:lnTo>
                  <a:lnTo>
                    <a:pt x="348" y="300"/>
                  </a:lnTo>
                  <a:lnTo>
                    <a:pt x="348" y="303"/>
                  </a:lnTo>
                  <a:lnTo>
                    <a:pt x="348" y="307"/>
                  </a:lnTo>
                  <a:lnTo>
                    <a:pt x="351" y="309"/>
                  </a:lnTo>
                  <a:lnTo>
                    <a:pt x="352" y="313"/>
                  </a:lnTo>
                  <a:lnTo>
                    <a:pt x="349" y="316"/>
                  </a:lnTo>
                  <a:lnTo>
                    <a:pt x="346" y="317"/>
                  </a:lnTo>
                  <a:lnTo>
                    <a:pt x="340" y="321"/>
                  </a:lnTo>
                  <a:lnTo>
                    <a:pt x="340" y="325"/>
                  </a:lnTo>
                  <a:lnTo>
                    <a:pt x="337" y="329"/>
                  </a:lnTo>
                  <a:lnTo>
                    <a:pt x="336" y="331"/>
                  </a:lnTo>
                  <a:lnTo>
                    <a:pt x="333" y="333"/>
                  </a:lnTo>
                  <a:lnTo>
                    <a:pt x="327" y="339"/>
                  </a:lnTo>
                  <a:lnTo>
                    <a:pt x="325" y="342"/>
                  </a:lnTo>
                  <a:lnTo>
                    <a:pt x="323" y="344"/>
                  </a:lnTo>
                  <a:lnTo>
                    <a:pt x="320" y="347"/>
                  </a:lnTo>
                  <a:lnTo>
                    <a:pt x="317" y="348"/>
                  </a:lnTo>
                  <a:lnTo>
                    <a:pt x="313" y="348"/>
                  </a:lnTo>
                  <a:lnTo>
                    <a:pt x="310" y="350"/>
                  </a:lnTo>
                  <a:lnTo>
                    <a:pt x="307" y="350"/>
                  </a:lnTo>
                  <a:lnTo>
                    <a:pt x="303" y="349"/>
                  </a:lnTo>
                  <a:lnTo>
                    <a:pt x="299" y="351"/>
                  </a:lnTo>
                  <a:lnTo>
                    <a:pt x="296" y="351"/>
                  </a:lnTo>
                  <a:lnTo>
                    <a:pt x="295" y="351"/>
                  </a:lnTo>
                  <a:lnTo>
                    <a:pt x="294" y="353"/>
                  </a:lnTo>
                  <a:lnTo>
                    <a:pt x="290" y="355"/>
                  </a:lnTo>
                  <a:lnTo>
                    <a:pt x="287" y="357"/>
                  </a:lnTo>
                  <a:lnTo>
                    <a:pt x="283" y="365"/>
                  </a:lnTo>
                  <a:lnTo>
                    <a:pt x="281" y="368"/>
                  </a:lnTo>
                  <a:lnTo>
                    <a:pt x="283" y="371"/>
                  </a:lnTo>
                  <a:lnTo>
                    <a:pt x="280" y="375"/>
                  </a:lnTo>
                  <a:lnTo>
                    <a:pt x="281" y="378"/>
                  </a:lnTo>
                  <a:lnTo>
                    <a:pt x="281" y="387"/>
                  </a:lnTo>
                  <a:lnTo>
                    <a:pt x="280" y="389"/>
                  </a:lnTo>
                  <a:lnTo>
                    <a:pt x="279" y="391"/>
                  </a:lnTo>
                  <a:lnTo>
                    <a:pt x="277" y="394"/>
                  </a:lnTo>
                  <a:lnTo>
                    <a:pt x="273" y="393"/>
                  </a:lnTo>
                  <a:lnTo>
                    <a:pt x="270" y="392"/>
                  </a:lnTo>
                  <a:lnTo>
                    <a:pt x="266" y="393"/>
                  </a:lnTo>
                  <a:lnTo>
                    <a:pt x="263" y="394"/>
                  </a:lnTo>
                  <a:lnTo>
                    <a:pt x="261" y="398"/>
                  </a:lnTo>
                  <a:lnTo>
                    <a:pt x="258" y="400"/>
                  </a:lnTo>
                  <a:lnTo>
                    <a:pt x="260" y="404"/>
                  </a:lnTo>
                  <a:lnTo>
                    <a:pt x="262" y="412"/>
                  </a:lnTo>
                  <a:lnTo>
                    <a:pt x="259" y="414"/>
                  </a:lnTo>
                  <a:lnTo>
                    <a:pt x="258" y="418"/>
                  </a:lnTo>
                  <a:lnTo>
                    <a:pt x="256" y="421"/>
                  </a:lnTo>
                  <a:lnTo>
                    <a:pt x="252" y="420"/>
                  </a:lnTo>
                  <a:lnTo>
                    <a:pt x="249" y="420"/>
                  </a:lnTo>
                  <a:lnTo>
                    <a:pt x="248" y="424"/>
                  </a:lnTo>
                  <a:lnTo>
                    <a:pt x="243" y="431"/>
                  </a:lnTo>
                  <a:lnTo>
                    <a:pt x="243" y="433"/>
                  </a:lnTo>
                  <a:lnTo>
                    <a:pt x="244" y="442"/>
                  </a:lnTo>
                  <a:lnTo>
                    <a:pt x="241" y="444"/>
                  </a:lnTo>
                  <a:lnTo>
                    <a:pt x="240" y="449"/>
                  </a:lnTo>
                  <a:lnTo>
                    <a:pt x="236" y="449"/>
                  </a:lnTo>
                  <a:lnTo>
                    <a:pt x="234" y="447"/>
                  </a:lnTo>
                  <a:lnTo>
                    <a:pt x="231" y="449"/>
                  </a:lnTo>
                  <a:lnTo>
                    <a:pt x="228" y="452"/>
                  </a:lnTo>
                  <a:lnTo>
                    <a:pt x="224" y="452"/>
                  </a:lnTo>
                  <a:lnTo>
                    <a:pt x="224" y="456"/>
                  </a:lnTo>
                  <a:lnTo>
                    <a:pt x="223" y="458"/>
                  </a:lnTo>
                  <a:lnTo>
                    <a:pt x="200" y="433"/>
                  </a:lnTo>
                  <a:lnTo>
                    <a:pt x="151" y="384"/>
                  </a:lnTo>
                  <a:lnTo>
                    <a:pt x="126" y="358"/>
                  </a:lnTo>
                  <a:lnTo>
                    <a:pt x="106" y="336"/>
                  </a:lnTo>
                  <a:lnTo>
                    <a:pt x="76" y="306"/>
                  </a:lnTo>
                  <a:lnTo>
                    <a:pt x="56" y="283"/>
                  </a:lnTo>
                  <a:lnTo>
                    <a:pt x="22" y="249"/>
                  </a:lnTo>
                  <a:lnTo>
                    <a:pt x="6" y="232"/>
                  </a:lnTo>
                  <a:lnTo>
                    <a:pt x="0" y="226"/>
                  </a:lnTo>
                </a:path>
              </a:pathLst>
            </a:custGeom>
            <a:solidFill>
              <a:srgbClr val="3333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88" name="Freeform 37"/>
            <p:cNvSpPr>
              <a:spLocks/>
            </p:cNvSpPr>
            <p:nvPr/>
          </p:nvSpPr>
          <p:spPr bwMode="auto">
            <a:xfrm>
              <a:off x="5232400" y="2812998"/>
              <a:ext cx="277813" cy="452376"/>
            </a:xfrm>
            <a:custGeom>
              <a:avLst/>
              <a:gdLst>
                <a:gd name="T0" fmla="*/ 2147483647 w 175"/>
                <a:gd name="T1" fmla="*/ 2147483647 h 285"/>
                <a:gd name="T2" fmla="*/ 2147483647 w 175"/>
                <a:gd name="T3" fmla="*/ 0 h 285"/>
                <a:gd name="T4" fmla="*/ 2147483647 w 175"/>
                <a:gd name="T5" fmla="*/ 2147483647 h 285"/>
                <a:gd name="T6" fmla="*/ 2147483647 w 175"/>
                <a:gd name="T7" fmla="*/ 2147483647 h 285"/>
                <a:gd name="T8" fmla="*/ 2147483647 w 175"/>
                <a:gd name="T9" fmla="*/ 2147483647 h 285"/>
                <a:gd name="T10" fmla="*/ 2147483647 w 175"/>
                <a:gd name="T11" fmla="*/ 2147483647 h 285"/>
                <a:gd name="T12" fmla="*/ 2147483647 w 175"/>
                <a:gd name="T13" fmla="*/ 2147483647 h 285"/>
                <a:gd name="T14" fmla="*/ 2147483647 w 175"/>
                <a:gd name="T15" fmla="*/ 2147483647 h 285"/>
                <a:gd name="T16" fmla="*/ 2147483647 w 175"/>
                <a:gd name="T17" fmla="*/ 2147483647 h 285"/>
                <a:gd name="T18" fmla="*/ 2147483647 w 175"/>
                <a:gd name="T19" fmla="*/ 2147483647 h 285"/>
                <a:gd name="T20" fmla="*/ 2147483647 w 175"/>
                <a:gd name="T21" fmla="*/ 2147483647 h 285"/>
                <a:gd name="T22" fmla="*/ 2147483647 w 175"/>
                <a:gd name="T23" fmla="*/ 2147483647 h 285"/>
                <a:gd name="T24" fmla="*/ 2147483647 w 175"/>
                <a:gd name="T25" fmla="*/ 2147483647 h 285"/>
                <a:gd name="T26" fmla="*/ 2147483647 w 175"/>
                <a:gd name="T27" fmla="*/ 2147483647 h 285"/>
                <a:gd name="T28" fmla="*/ 2147483647 w 175"/>
                <a:gd name="T29" fmla="*/ 2147483647 h 285"/>
                <a:gd name="T30" fmla="*/ 2147483647 w 175"/>
                <a:gd name="T31" fmla="*/ 2147483647 h 285"/>
                <a:gd name="T32" fmla="*/ 2147483647 w 175"/>
                <a:gd name="T33" fmla="*/ 2147483647 h 285"/>
                <a:gd name="T34" fmla="*/ 2147483647 w 175"/>
                <a:gd name="T35" fmla="*/ 2147483647 h 285"/>
                <a:gd name="T36" fmla="*/ 2147483647 w 175"/>
                <a:gd name="T37" fmla="*/ 2147483647 h 285"/>
                <a:gd name="T38" fmla="*/ 2147483647 w 175"/>
                <a:gd name="T39" fmla="*/ 2147483647 h 285"/>
                <a:gd name="T40" fmla="*/ 2147483647 w 175"/>
                <a:gd name="T41" fmla="*/ 2147483647 h 285"/>
                <a:gd name="T42" fmla="*/ 2147483647 w 175"/>
                <a:gd name="T43" fmla="*/ 2147483647 h 285"/>
                <a:gd name="T44" fmla="*/ 2147483647 w 175"/>
                <a:gd name="T45" fmla="*/ 2147483647 h 285"/>
                <a:gd name="T46" fmla="*/ 2147483647 w 175"/>
                <a:gd name="T47" fmla="*/ 2147483647 h 285"/>
                <a:gd name="T48" fmla="*/ 2147483647 w 175"/>
                <a:gd name="T49" fmla="*/ 2147483647 h 285"/>
                <a:gd name="T50" fmla="*/ 2147483647 w 175"/>
                <a:gd name="T51" fmla="*/ 2147483647 h 285"/>
                <a:gd name="T52" fmla="*/ 2147483647 w 175"/>
                <a:gd name="T53" fmla="*/ 2147483647 h 285"/>
                <a:gd name="T54" fmla="*/ 0 w 175"/>
                <a:gd name="T55" fmla="*/ 2147483647 h 285"/>
                <a:gd name="T56" fmla="*/ 2147483647 w 175"/>
                <a:gd name="T57" fmla="*/ 2147483647 h 285"/>
                <a:gd name="T58" fmla="*/ 2147483647 w 175"/>
                <a:gd name="T59" fmla="*/ 2147483647 h 285"/>
                <a:gd name="T60" fmla="*/ 2147483647 w 175"/>
                <a:gd name="T61" fmla="*/ 2147483647 h 285"/>
                <a:gd name="T62" fmla="*/ 2147483647 w 175"/>
                <a:gd name="T63" fmla="*/ 2147483647 h 285"/>
                <a:gd name="T64" fmla="*/ 2147483647 w 175"/>
                <a:gd name="T65" fmla="*/ 2147483647 h 285"/>
                <a:gd name="T66" fmla="*/ 2147483647 w 175"/>
                <a:gd name="T67" fmla="*/ 2147483647 h 285"/>
                <a:gd name="T68" fmla="*/ 2147483647 w 175"/>
                <a:gd name="T69" fmla="*/ 2147483647 h 2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5"/>
                <a:gd name="T106" fmla="*/ 0 h 285"/>
                <a:gd name="T107" fmla="*/ 175 w 175"/>
                <a:gd name="T108" fmla="*/ 285 h 2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5" h="285">
                  <a:moveTo>
                    <a:pt x="6" y="5"/>
                  </a:moveTo>
                  <a:lnTo>
                    <a:pt x="6" y="0"/>
                  </a:lnTo>
                  <a:lnTo>
                    <a:pt x="61" y="1"/>
                  </a:lnTo>
                  <a:lnTo>
                    <a:pt x="75" y="2"/>
                  </a:lnTo>
                  <a:lnTo>
                    <a:pt x="100" y="2"/>
                  </a:lnTo>
                  <a:lnTo>
                    <a:pt x="150" y="3"/>
                  </a:lnTo>
                  <a:lnTo>
                    <a:pt x="163" y="4"/>
                  </a:lnTo>
                  <a:lnTo>
                    <a:pt x="162" y="76"/>
                  </a:lnTo>
                  <a:lnTo>
                    <a:pt x="162" y="78"/>
                  </a:lnTo>
                  <a:lnTo>
                    <a:pt x="160" y="148"/>
                  </a:lnTo>
                  <a:lnTo>
                    <a:pt x="160" y="151"/>
                  </a:lnTo>
                  <a:lnTo>
                    <a:pt x="158" y="238"/>
                  </a:lnTo>
                  <a:lnTo>
                    <a:pt x="158" y="239"/>
                  </a:lnTo>
                  <a:lnTo>
                    <a:pt x="162" y="241"/>
                  </a:lnTo>
                  <a:lnTo>
                    <a:pt x="163" y="245"/>
                  </a:lnTo>
                  <a:lnTo>
                    <a:pt x="162" y="249"/>
                  </a:lnTo>
                  <a:lnTo>
                    <a:pt x="164" y="254"/>
                  </a:lnTo>
                  <a:lnTo>
                    <a:pt x="165" y="257"/>
                  </a:lnTo>
                  <a:lnTo>
                    <a:pt x="167" y="260"/>
                  </a:lnTo>
                  <a:lnTo>
                    <a:pt x="167" y="263"/>
                  </a:lnTo>
                  <a:lnTo>
                    <a:pt x="166" y="266"/>
                  </a:lnTo>
                  <a:lnTo>
                    <a:pt x="167" y="267"/>
                  </a:lnTo>
                  <a:lnTo>
                    <a:pt x="167" y="275"/>
                  </a:lnTo>
                  <a:lnTo>
                    <a:pt x="174" y="278"/>
                  </a:lnTo>
                  <a:lnTo>
                    <a:pt x="174" y="283"/>
                  </a:lnTo>
                  <a:lnTo>
                    <a:pt x="110" y="283"/>
                  </a:lnTo>
                  <a:lnTo>
                    <a:pt x="62" y="284"/>
                  </a:lnTo>
                  <a:lnTo>
                    <a:pt x="0" y="284"/>
                  </a:lnTo>
                  <a:lnTo>
                    <a:pt x="1" y="245"/>
                  </a:lnTo>
                  <a:lnTo>
                    <a:pt x="1" y="199"/>
                  </a:lnTo>
                  <a:lnTo>
                    <a:pt x="2" y="162"/>
                  </a:lnTo>
                  <a:lnTo>
                    <a:pt x="2" y="143"/>
                  </a:lnTo>
                  <a:lnTo>
                    <a:pt x="4" y="85"/>
                  </a:lnTo>
                  <a:lnTo>
                    <a:pt x="4" y="72"/>
                  </a:lnTo>
                  <a:lnTo>
                    <a:pt x="6" y="5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89" name="Freeform 38"/>
            <p:cNvSpPr>
              <a:spLocks/>
            </p:cNvSpPr>
            <p:nvPr/>
          </p:nvSpPr>
          <p:spPr bwMode="auto">
            <a:xfrm>
              <a:off x="3595688" y="2449513"/>
              <a:ext cx="411162" cy="236537"/>
            </a:xfrm>
            <a:custGeom>
              <a:avLst/>
              <a:gdLst>
                <a:gd name="T0" fmla="*/ 2147483647 w 259"/>
                <a:gd name="T1" fmla="*/ 2147483647 h 149"/>
                <a:gd name="T2" fmla="*/ 2147483647 w 259"/>
                <a:gd name="T3" fmla="*/ 2147483647 h 149"/>
                <a:gd name="T4" fmla="*/ 2147483647 w 259"/>
                <a:gd name="T5" fmla="*/ 2147483647 h 149"/>
                <a:gd name="T6" fmla="*/ 2147483647 w 259"/>
                <a:gd name="T7" fmla="*/ 2147483647 h 149"/>
                <a:gd name="T8" fmla="*/ 2147483647 w 259"/>
                <a:gd name="T9" fmla="*/ 2147483647 h 149"/>
                <a:gd name="T10" fmla="*/ 2147483647 w 259"/>
                <a:gd name="T11" fmla="*/ 2147483647 h 149"/>
                <a:gd name="T12" fmla="*/ 2147483647 w 259"/>
                <a:gd name="T13" fmla="*/ 2147483647 h 149"/>
                <a:gd name="T14" fmla="*/ 2147483647 w 259"/>
                <a:gd name="T15" fmla="*/ 2147483647 h 149"/>
                <a:gd name="T16" fmla="*/ 2147483647 w 259"/>
                <a:gd name="T17" fmla="*/ 2147483647 h 149"/>
                <a:gd name="T18" fmla="*/ 2147483647 w 259"/>
                <a:gd name="T19" fmla="*/ 2147483647 h 149"/>
                <a:gd name="T20" fmla="*/ 2147483647 w 259"/>
                <a:gd name="T21" fmla="*/ 2147483647 h 149"/>
                <a:gd name="T22" fmla="*/ 2147483647 w 259"/>
                <a:gd name="T23" fmla="*/ 2147483647 h 149"/>
                <a:gd name="T24" fmla="*/ 2147483647 w 259"/>
                <a:gd name="T25" fmla="*/ 2147483647 h 149"/>
                <a:gd name="T26" fmla="*/ 2147483647 w 259"/>
                <a:gd name="T27" fmla="*/ 2147483647 h 149"/>
                <a:gd name="T28" fmla="*/ 2147483647 w 259"/>
                <a:gd name="T29" fmla="*/ 2147483647 h 149"/>
                <a:gd name="T30" fmla="*/ 2147483647 w 259"/>
                <a:gd name="T31" fmla="*/ 2147483647 h 149"/>
                <a:gd name="T32" fmla="*/ 2147483647 w 259"/>
                <a:gd name="T33" fmla="*/ 2147483647 h 149"/>
                <a:gd name="T34" fmla="*/ 2147483647 w 259"/>
                <a:gd name="T35" fmla="*/ 2147483647 h 149"/>
                <a:gd name="T36" fmla="*/ 2147483647 w 259"/>
                <a:gd name="T37" fmla="*/ 2147483647 h 149"/>
                <a:gd name="T38" fmla="*/ 2147483647 w 259"/>
                <a:gd name="T39" fmla="*/ 2147483647 h 149"/>
                <a:gd name="T40" fmla="*/ 2147483647 w 259"/>
                <a:gd name="T41" fmla="*/ 2147483647 h 149"/>
                <a:gd name="T42" fmla="*/ 2147483647 w 259"/>
                <a:gd name="T43" fmla="*/ 2147483647 h 149"/>
                <a:gd name="T44" fmla="*/ 2147483647 w 259"/>
                <a:gd name="T45" fmla="*/ 2147483647 h 149"/>
                <a:gd name="T46" fmla="*/ 2147483647 w 259"/>
                <a:gd name="T47" fmla="*/ 2147483647 h 149"/>
                <a:gd name="T48" fmla="*/ 2147483647 w 259"/>
                <a:gd name="T49" fmla="*/ 2147483647 h 149"/>
                <a:gd name="T50" fmla="*/ 2147483647 w 259"/>
                <a:gd name="T51" fmla="*/ 2147483647 h 149"/>
                <a:gd name="T52" fmla="*/ 2147483647 w 259"/>
                <a:gd name="T53" fmla="*/ 2147483647 h 149"/>
                <a:gd name="T54" fmla="*/ 2147483647 w 259"/>
                <a:gd name="T55" fmla="*/ 2147483647 h 149"/>
                <a:gd name="T56" fmla="*/ 2147483647 w 259"/>
                <a:gd name="T57" fmla="*/ 2147483647 h 149"/>
                <a:gd name="T58" fmla="*/ 2147483647 w 259"/>
                <a:gd name="T59" fmla="*/ 2147483647 h 149"/>
                <a:gd name="T60" fmla="*/ 2147483647 w 259"/>
                <a:gd name="T61" fmla="*/ 2147483647 h 149"/>
                <a:gd name="T62" fmla="*/ 2147483647 w 259"/>
                <a:gd name="T63" fmla="*/ 2147483647 h 149"/>
                <a:gd name="T64" fmla="*/ 2147483647 w 259"/>
                <a:gd name="T65" fmla="*/ 2147483647 h 149"/>
                <a:gd name="T66" fmla="*/ 2147483647 w 259"/>
                <a:gd name="T67" fmla="*/ 2147483647 h 149"/>
                <a:gd name="T68" fmla="*/ 2147483647 w 259"/>
                <a:gd name="T69" fmla="*/ 2147483647 h 149"/>
                <a:gd name="T70" fmla="*/ 2147483647 w 259"/>
                <a:gd name="T71" fmla="*/ 2147483647 h 149"/>
                <a:gd name="T72" fmla="*/ 2147483647 w 259"/>
                <a:gd name="T73" fmla="*/ 2147483647 h 149"/>
                <a:gd name="T74" fmla="*/ 2147483647 w 259"/>
                <a:gd name="T75" fmla="*/ 2147483647 h 149"/>
                <a:gd name="T76" fmla="*/ 0 w 259"/>
                <a:gd name="T77" fmla="*/ 0 h 149"/>
                <a:gd name="T78" fmla="*/ 2147483647 w 259"/>
                <a:gd name="T79" fmla="*/ 2147483647 h 1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9"/>
                <a:gd name="T121" fmla="*/ 0 h 149"/>
                <a:gd name="T122" fmla="*/ 259 w 259"/>
                <a:gd name="T123" fmla="*/ 149 h 1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9" h="149">
                  <a:moveTo>
                    <a:pt x="131" y="2"/>
                  </a:moveTo>
                  <a:lnTo>
                    <a:pt x="156" y="5"/>
                  </a:lnTo>
                  <a:lnTo>
                    <a:pt x="258" y="8"/>
                  </a:lnTo>
                  <a:lnTo>
                    <a:pt x="254" y="11"/>
                  </a:lnTo>
                  <a:lnTo>
                    <a:pt x="248" y="23"/>
                  </a:lnTo>
                  <a:lnTo>
                    <a:pt x="244" y="45"/>
                  </a:lnTo>
                  <a:lnTo>
                    <a:pt x="243" y="52"/>
                  </a:lnTo>
                  <a:lnTo>
                    <a:pt x="225" y="73"/>
                  </a:lnTo>
                  <a:lnTo>
                    <a:pt x="217" y="84"/>
                  </a:lnTo>
                  <a:lnTo>
                    <a:pt x="224" y="110"/>
                  </a:lnTo>
                  <a:lnTo>
                    <a:pt x="219" y="119"/>
                  </a:lnTo>
                  <a:lnTo>
                    <a:pt x="214" y="131"/>
                  </a:lnTo>
                  <a:lnTo>
                    <a:pt x="213" y="135"/>
                  </a:lnTo>
                  <a:lnTo>
                    <a:pt x="213" y="139"/>
                  </a:lnTo>
                  <a:lnTo>
                    <a:pt x="210" y="140"/>
                  </a:lnTo>
                  <a:lnTo>
                    <a:pt x="202" y="140"/>
                  </a:lnTo>
                  <a:lnTo>
                    <a:pt x="185" y="139"/>
                  </a:lnTo>
                  <a:lnTo>
                    <a:pt x="173" y="121"/>
                  </a:lnTo>
                  <a:lnTo>
                    <a:pt x="173" y="106"/>
                  </a:lnTo>
                  <a:lnTo>
                    <a:pt x="156" y="106"/>
                  </a:lnTo>
                  <a:lnTo>
                    <a:pt x="154" y="101"/>
                  </a:lnTo>
                  <a:lnTo>
                    <a:pt x="152" y="98"/>
                  </a:lnTo>
                  <a:lnTo>
                    <a:pt x="149" y="97"/>
                  </a:lnTo>
                  <a:lnTo>
                    <a:pt x="146" y="92"/>
                  </a:lnTo>
                  <a:lnTo>
                    <a:pt x="135" y="100"/>
                  </a:lnTo>
                  <a:lnTo>
                    <a:pt x="134" y="101"/>
                  </a:lnTo>
                  <a:lnTo>
                    <a:pt x="131" y="102"/>
                  </a:lnTo>
                  <a:lnTo>
                    <a:pt x="127" y="109"/>
                  </a:lnTo>
                  <a:lnTo>
                    <a:pt x="125" y="111"/>
                  </a:lnTo>
                  <a:lnTo>
                    <a:pt x="121" y="109"/>
                  </a:lnTo>
                  <a:lnTo>
                    <a:pt x="118" y="108"/>
                  </a:lnTo>
                  <a:lnTo>
                    <a:pt x="117" y="104"/>
                  </a:lnTo>
                  <a:lnTo>
                    <a:pt x="114" y="102"/>
                  </a:lnTo>
                  <a:lnTo>
                    <a:pt x="110" y="101"/>
                  </a:lnTo>
                  <a:lnTo>
                    <a:pt x="108" y="101"/>
                  </a:lnTo>
                  <a:lnTo>
                    <a:pt x="104" y="107"/>
                  </a:lnTo>
                  <a:lnTo>
                    <a:pt x="93" y="125"/>
                  </a:lnTo>
                  <a:lnTo>
                    <a:pt x="89" y="126"/>
                  </a:lnTo>
                  <a:lnTo>
                    <a:pt x="86" y="128"/>
                  </a:lnTo>
                  <a:lnTo>
                    <a:pt x="85" y="129"/>
                  </a:lnTo>
                  <a:lnTo>
                    <a:pt x="84" y="130"/>
                  </a:lnTo>
                  <a:lnTo>
                    <a:pt x="61" y="148"/>
                  </a:lnTo>
                  <a:lnTo>
                    <a:pt x="59" y="147"/>
                  </a:lnTo>
                  <a:lnTo>
                    <a:pt x="57" y="145"/>
                  </a:lnTo>
                  <a:lnTo>
                    <a:pt x="59" y="141"/>
                  </a:lnTo>
                  <a:lnTo>
                    <a:pt x="61" y="139"/>
                  </a:lnTo>
                  <a:lnTo>
                    <a:pt x="61" y="137"/>
                  </a:lnTo>
                  <a:lnTo>
                    <a:pt x="62" y="134"/>
                  </a:lnTo>
                  <a:lnTo>
                    <a:pt x="59" y="126"/>
                  </a:lnTo>
                  <a:lnTo>
                    <a:pt x="57" y="125"/>
                  </a:lnTo>
                  <a:lnTo>
                    <a:pt x="50" y="119"/>
                  </a:lnTo>
                  <a:lnTo>
                    <a:pt x="51" y="115"/>
                  </a:lnTo>
                  <a:lnTo>
                    <a:pt x="50" y="110"/>
                  </a:lnTo>
                  <a:lnTo>
                    <a:pt x="52" y="107"/>
                  </a:lnTo>
                  <a:lnTo>
                    <a:pt x="51" y="102"/>
                  </a:lnTo>
                  <a:lnTo>
                    <a:pt x="48" y="94"/>
                  </a:lnTo>
                  <a:lnTo>
                    <a:pt x="46" y="90"/>
                  </a:lnTo>
                  <a:lnTo>
                    <a:pt x="44" y="87"/>
                  </a:lnTo>
                  <a:lnTo>
                    <a:pt x="43" y="85"/>
                  </a:lnTo>
                  <a:lnTo>
                    <a:pt x="41" y="84"/>
                  </a:lnTo>
                  <a:lnTo>
                    <a:pt x="39" y="80"/>
                  </a:lnTo>
                  <a:lnTo>
                    <a:pt x="33" y="76"/>
                  </a:lnTo>
                  <a:lnTo>
                    <a:pt x="31" y="72"/>
                  </a:lnTo>
                  <a:lnTo>
                    <a:pt x="29" y="69"/>
                  </a:lnTo>
                  <a:lnTo>
                    <a:pt x="27" y="65"/>
                  </a:lnTo>
                  <a:lnTo>
                    <a:pt x="22" y="65"/>
                  </a:lnTo>
                  <a:lnTo>
                    <a:pt x="19" y="65"/>
                  </a:lnTo>
                  <a:lnTo>
                    <a:pt x="19" y="55"/>
                  </a:lnTo>
                  <a:lnTo>
                    <a:pt x="17" y="52"/>
                  </a:lnTo>
                  <a:lnTo>
                    <a:pt x="15" y="46"/>
                  </a:lnTo>
                  <a:lnTo>
                    <a:pt x="15" y="41"/>
                  </a:lnTo>
                  <a:lnTo>
                    <a:pt x="13" y="36"/>
                  </a:lnTo>
                  <a:lnTo>
                    <a:pt x="10" y="34"/>
                  </a:lnTo>
                  <a:lnTo>
                    <a:pt x="3" y="24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0" y="0"/>
                  </a:lnTo>
                  <a:lnTo>
                    <a:pt x="85" y="3"/>
                  </a:lnTo>
                  <a:lnTo>
                    <a:pt x="93" y="3"/>
                  </a:lnTo>
                  <a:lnTo>
                    <a:pt x="131" y="2"/>
                  </a:lnTo>
                </a:path>
              </a:pathLst>
            </a:custGeom>
            <a:solidFill>
              <a:srgbClr val="CCCC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90" name="Freeform 39"/>
            <p:cNvSpPr>
              <a:spLocks/>
            </p:cNvSpPr>
            <p:nvPr/>
          </p:nvSpPr>
          <p:spPr bwMode="auto">
            <a:xfrm>
              <a:off x="4532313" y="3959225"/>
              <a:ext cx="428625" cy="452438"/>
            </a:xfrm>
            <a:custGeom>
              <a:avLst/>
              <a:gdLst>
                <a:gd name="T0" fmla="*/ 2147483647 w 270"/>
                <a:gd name="T1" fmla="*/ 2147483647 h 285"/>
                <a:gd name="T2" fmla="*/ 2147483647 w 270"/>
                <a:gd name="T3" fmla="*/ 2147483647 h 285"/>
                <a:gd name="T4" fmla="*/ 2147483647 w 270"/>
                <a:gd name="T5" fmla="*/ 2147483647 h 285"/>
                <a:gd name="T6" fmla="*/ 2147483647 w 270"/>
                <a:gd name="T7" fmla="*/ 2147483647 h 285"/>
                <a:gd name="T8" fmla="*/ 2147483647 w 270"/>
                <a:gd name="T9" fmla="*/ 2147483647 h 285"/>
                <a:gd name="T10" fmla="*/ 2147483647 w 270"/>
                <a:gd name="T11" fmla="*/ 2147483647 h 285"/>
                <a:gd name="T12" fmla="*/ 2147483647 w 270"/>
                <a:gd name="T13" fmla="*/ 2147483647 h 285"/>
                <a:gd name="T14" fmla="*/ 2147483647 w 270"/>
                <a:gd name="T15" fmla="*/ 2147483647 h 285"/>
                <a:gd name="T16" fmla="*/ 2147483647 w 270"/>
                <a:gd name="T17" fmla="*/ 2147483647 h 285"/>
                <a:gd name="T18" fmla="*/ 2147483647 w 270"/>
                <a:gd name="T19" fmla="*/ 2147483647 h 285"/>
                <a:gd name="T20" fmla="*/ 2147483647 w 270"/>
                <a:gd name="T21" fmla="*/ 2147483647 h 285"/>
                <a:gd name="T22" fmla="*/ 2147483647 w 270"/>
                <a:gd name="T23" fmla="*/ 2147483647 h 285"/>
                <a:gd name="T24" fmla="*/ 2147483647 w 270"/>
                <a:gd name="T25" fmla="*/ 2147483647 h 285"/>
                <a:gd name="T26" fmla="*/ 2147483647 w 270"/>
                <a:gd name="T27" fmla="*/ 2147483647 h 285"/>
                <a:gd name="T28" fmla="*/ 2147483647 w 270"/>
                <a:gd name="T29" fmla="*/ 2147483647 h 285"/>
                <a:gd name="T30" fmla="*/ 2147483647 w 270"/>
                <a:gd name="T31" fmla="*/ 2147483647 h 285"/>
                <a:gd name="T32" fmla="*/ 2147483647 w 270"/>
                <a:gd name="T33" fmla="*/ 2147483647 h 285"/>
                <a:gd name="T34" fmla="*/ 2147483647 w 270"/>
                <a:gd name="T35" fmla="*/ 2147483647 h 285"/>
                <a:gd name="T36" fmla="*/ 2147483647 w 270"/>
                <a:gd name="T37" fmla="*/ 2147483647 h 285"/>
                <a:gd name="T38" fmla="*/ 2147483647 w 270"/>
                <a:gd name="T39" fmla="*/ 2147483647 h 285"/>
                <a:gd name="T40" fmla="*/ 2147483647 w 270"/>
                <a:gd name="T41" fmla="*/ 2147483647 h 285"/>
                <a:gd name="T42" fmla="*/ 2147483647 w 270"/>
                <a:gd name="T43" fmla="*/ 2147483647 h 285"/>
                <a:gd name="T44" fmla="*/ 2147483647 w 270"/>
                <a:gd name="T45" fmla="*/ 2147483647 h 285"/>
                <a:gd name="T46" fmla="*/ 2147483647 w 270"/>
                <a:gd name="T47" fmla="*/ 2147483647 h 285"/>
                <a:gd name="T48" fmla="*/ 2147483647 w 270"/>
                <a:gd name="T49" fmla="*/ 2147483647 h 285"/>
                <a:gd name="T50" fmla="*/ 2147483647 w 270"/>
                <a:gd name="T51" fmla="*/ 2147483647 h 285"/>
                <a:gd name="T52" fmla="*/ 2147483647 w 270"/>
                <a:gd name="T53" fmla="*/ 2147483647 h 285"/>
                <a:gd name="T54" fmla="*/ 2147483647 w 270"/>
                <a:gd name="T55" fmla="*/ 2147483647 h 285"/>
                <a:gd name="T56" fmla="*/ 2147483647 w 270"/>
                <a:gd name="T57" fmla="*/ 2147483647 h 285"/>
                <a:gd name="T58" fmla="*/ 2147483647 w 270"/>
                <a:gd name="T59" fmla="*/ 2147483647 h 285"/>
                <a:gd name="T60" fmla="*/ 2147483647 w 270"/>
                <a:gd name="T61" fmla="*/ 2147483647 h 285"/>
                <a:gd name="T62" fmla="*/ 2147483647 w 270"/>
                <a:gd name="T63" fmla="*/ 2147483647 h 285"/>
                <a:gd name="T64" fmla="*/ 2147483647 w 270"/>
                <a:gd name="T65" fmla="*/ 2147483647 h 285"/>
                <a:gd name="T66" fmla="*/ 2147483647 w 270"/>
                <a:gd name="T67" fmla="*/ 2147483647 h 285"/>
                <a:gd name="T68" fmla="*/ 2147483647 w 270"/>
                <a:gd name="T69" fmla="*/ 2147483647 h 285"/>
                <a:gd name="T70" fmla="*/ 2147483647 w 270"/>
                <a:gd name="T71" fmla="*/ 2147483647 h 285"/>
                <a:gd name="T72" fmla="*/ 2147483647 w 270"/>
                <a:gd name="T73" fmla="*/ 2147483647 h 285"/>
                <a:gd name="T74" fmla="*/ 2147483647 w 270"/>
                <a:gd name="T75" fmla="*/ 2147483647 h 285"/>
                <a:gd name="T76" fmla="*/ 2147483647 w 270"/>
                <a:gd name="T77" fmla="*/ 2147483647 h 285"/>
                <a:gd name="T78" fmla="*/ 2147483647 w 270"/>
                <a:gd name="T79" fmla="*/ 2147483647 h 285"/>
                <a:gd name="T80" fmla="*/ 2147483647 w 270"/>
                <a:gd name="T81" fmla="*/ 2147483647 h 285"/>
                <a:gd name="T82" fmla="*/ 2147483647 w 270"/>
                <a:gd name="T83" fmla="*/ 2147483647 h 285"/>
                <a:gd name="T84" fmla="*/ 2147483647 w 270"/>
                <a:gd name="T85" fmla="*/ 2147483647 h 285"/>
                <a:gd name="T86" fmla="*/ 2147483647 w 270"/>
                <a:gd name="T87" fmla="*/ 2147483647 h 2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0"/>
                <a:gd name="T133" fmla="*/ 0 h 285"/>
                <a:gd name="T134" fmla="*/ 270 w 270"/>
                <a:gd name="T135" fmla="*/ 285 h 2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0" h="285">
                  <a:moveTo>
                    <a:pt x="224" y="284"/>
                  </a:moveTo>
                  <a:lnTo>
                    <a:pt x="184" y="283"/>
                  </a:lnTo>
                  <a:lnTo>
                    <a:pt x="161" y="282"/>
                  </a:lnTo>
                  <a:lnTo>
                    <a:pt x="99" y="281"/>
                  </a:lnTo>
                  <a:lnTo>
                    <a:pt x="75" y="280"/>
                  </a:lnTo>
                  <a:lnTo>
                    <a:pt x="18" y="279"/>
                  </a:lnTo>
                  <a:lnTo>
                    <a:pt x="0" y="279"/>
                  </a:lnTo>
                  <a:lnTo>
                    <a:pt x="6" y="216"/>
                  </a:lnTo>
                  <a:lnTo>
                    <a:pt x="8" y="195"/>
                  </a:lnTo>
                  <a:lnTo>
                    <a:pt x="15" y="115"/>
                  </a:lnTo>
                  <a:lnTo>
                    <a:pt x="16" y="108"/>
                  </a:lnTo>
                  <a:lnTo>
                    <a:pt x="25" y="12"/>
                  </a:lnTo>
                  <a:lnTo>
                    <a:pt x="26" y="10"/>
                  </a:lnTo>
                  <a:lnTo>
                    <a:pt x="28" y="7"/>
                  </a:lnTo>
                  <a:lnTo>
                    <a:pt x="32" y="5"/>
                  </a:lnTo>
                  <a:lnTo>
                    <a:pt x="34" y="2"/>
                  </a:lnTo>
                  <a:lnTo>
                    <a:pt x="37" y="0"/>
                  </a:lnTo>
                  <a:lnTo>
                    <a:pt x="40" y="4"/>
                  </a:lnTo>
                  <a:lnTo>
                    <a:pt x="40" y="8"/>
                  </a:lnTo>
                  <a:lnTo>
                    <a:pt x="42" y="12"/>
                  </a:lnTo>
                  <a:lnTo>
                    <a:pt x="45" y="15"/>
                  </a:lnTo>
                  <a:lnTo>
                    <a:pt x="46" y="20"/>
                  </a:lnTo>
                  <a:lnTo>
                    <a:pt x="45" y="24"/>
                  </a:lnTo>
                  <a:lnTo>
                    <a:pt x="54" y="37"/>
                  </a:lnTo>
                  <a:lnTo>
                    <a:pt x="56" y="40"/>
                  </a:lnTo>
                  <a:lnTo>
                    <a:pt x="63" y="40"/>
                  </a:lnTo>
                  <a:lnTo>
                    <a:pt x="67" y="32"/>
                  </a:lnTo>
                  <a:lnTo>
                    <a:pt x="71" y="32"/>
                  </a:lnTo>
                  <a:lnTo>
                    <a:pt x="74" y="39"/>
                  </a:lnTo>
                  <a:lnTo>
                    <a:pt x="77" y="40"/>
                  </a:lnTo>
                  <a:lnTo>
                    <a:pt x="80" y="42"/>
                  </a:lnTo>
                  <a:lnTo>
                    <a:pt x="80" y="43"/>
                  </a:lnTo>
                  <a:lnTo>
                    <a:pt x="83" y="44"/>
                  </a:lnTo>
                  <a:lnTo>
                    <a:pt x="87" y="44"/>
                  </a:lnTo>
                  <a:lnTo>
                    <a:pt x="90" y="44"/>
                  </a:lnTo>
                  <a:lnTo>
                    <a:pt x="91" y="40"/>
                  </a:lnTo>
                  <a:lnTo>
                    <a:pt x="89" y="38"/>
                  </a:lnTo>
                  <a:lnTo>
                    <a:pt x="89" y="34"/>
                  </a:lnTo>
                  <a:lnTo>
                    <a:pt x="91" y="32"/>
                  </a:lnTo>
                  <a:lnTo>
                    <a:pt x="93" y="29"/>
                  </a:lnTo>
                  <a:lnTo>
                    <a:pt x="95" y="26"/>
                  </a:lnTo>
                  <a:lnTo>
                    <a:pt x="98" y="28"/>
                  </a:lnTo>
                  <a:lnTo>
                    <a:pt x="101" y="31"/>
                  </a:lnTo>
                  <a:lnTo>
                    <a:pt x="105" y="32"/>
                  </a:lnTo>
                  <a:lnTo>
                    <a:pt x="108" y="28"/>
                  </a:lnTo>
                  <a:lnTo>
                    <a:pt x="110" y="27"/>
                  </a:lnTo>
                  <a:lnTo>
                    <a:pt x="112" y="24"/>
                  </a:lnTo>
                  <a:lnTo>
                    <a:pt x="110" y="21"/>
                  </a:lnTo>
                  <a:lnTo>
                    <a:pt x="109" y="17"/>
                  </a:lnTo>
                  <a:lnTo>
                    <a:pt x="112" y="14"/>
                  </a:lnTo>
                  <a:lnTo>
                    <a:pt x="116" y="13"/>
                  </a:lnTo>
                  <a:lnTo>
                    <a:pt x="119" y="13"/>
                  </a:lnTo>
                  <a:lnTo>
                    <a:pt x="121" y="16"/>
                  </a:lnTo>
                  <a:lnTo>
                    <a:pt x="121" y="20"/>
                  </a:lnTo>
                  <a:lnTo>
                    <a:pt x="121" y="24"/>
                  </a:lnTo>
                  <a:lnTo>
                    <a:pt x="123" y="29"/>
                  </a:lnTo>
                  <a:lnTo>
                    <a:pt x="126" y="31"/>
                  </a:lnTo>
                  <a:lnTo>
                    <a:pt x="129" y="33"/>
                  </a:lnTo>
                  <a:lnTo>
                    <a:pt x="131" y="36"/>
                  </a:lnTo>
                  <a:lnTo>
                    <a:pt x="138" y="44"/>
                  </a:lnTo>
                  <a:lnTo>
                    <a:pt x="140" y="48"/>
                  </a:lnTo>
                  <a:lnTo>
                    <a:pt x="140" y="52"/>
                  </a:lnTo>
                  <a:lnTo>
                    <a:pt x="141" y="57"/>
                  </a:lnTo>
                  <a:lnTo>
                    <a:pt x="143" y="61"/>
                  </a:lnTo>
                  <a:lnTo>
                    <a:pt x="144" y="66"/>
                  </a:lnTo>
                  <a:lnTo>
                    <a:pt x="144" y="70"/>
                  </a:lnTo>
                  <a:lnTo>
                    <a:pt x="147" y="71"/>
                  </a:lnTo>
                  <a:lnTo>
                    <a:pt x="160" y="77"/>
                  </a:lnTo>
                  <a:lnTo>
                    <a:pt x="166" y="82"/>
                  </a:lnTo>
                  <a:lnTo>
                    <a:pt x="169" y="85"/>
                  </a:lnTo>
                  <a:lnTo>
                    <a:pt x="172" y="86"/>
                  </a:lnTo>
                  <a:lnTo>
                    <a:pt x="176" y="86"/>
                  </a:lnTo>
                  <a:lnTo>
                    <a:pt x="184" y="89"/>
                  </a:lnTo>
                  <a:lnTo>
                    <a:pt x="187" y="88"/>
                  </a:lnTo>
                  <a:lnTo>
                    <a:pt x="190" y="87"/>
                  </a:lnTo>
                  <a:lnTo>
                    <a:pt x="193" y="84"/>
                  </a:lnTo>
                  <a:lnTo>
                    <a:pt x="194" y="80"/>
                  </a:lnTo>
                  <a:lnTo>
                    <a:pt x="197" y="77"/>
                  </a:lnTo>
                  <a:lnTo>
                    <a:pt x="207" y="70"/>
                  </a:lnTo>
                  <a:lnTo>
                    <a:pt x="209" y="68"/>
                  </a:lnTo>
                  <a:lnTo>
                    <a:pt x="217" y="65"/>
                  </a:lnTo>
                  <a:lnTo>
                    <a:pt x="220" y="65"/>
                  </a:lnTo>
                  <a:lnTo>
                    <a:pt x="223" y="66"/>
                  </a:lnTo>
                  <a:lnTo>
                    <a:pt x="226" y="68"/>
                  </a:lnTo>
                  <a:lnTo>
                    <a:pt x="227" y="73"/>
                  </a:lnTo>
                  <a:lnTo>
                    <a:pt x="229" y="77"/>
                  </a:lnTo>
                  <a:lnTo>
                    <a:pt x="232" y="79"/>
                  </a:lnTo>
                  <a:lnTo>
                    <a:pt x="234" y="84"/>
                  </a:lnTo>
                  <a:lnTo>
                    <a:pt x="233" y="97"/>
                  </a:lnTo>
                  <a:lnTo>
                    <a:pt x="234" y="101"/>
                  </a:lnTo>
                  <a:lnTo>
                    <a:pt x="237" y="104"/>
                  </a:lnTo>
                  <a:lnTo>
                    <a:pt x="240" y="107"/>
                  </a:lnTo>
                  <a:lnTo>
                    <a:pt x="249" y="113"/>
                  </a:lnTo>
                  <a:lnTo>
                    <a:pt x="250" y="115"/>
                  </a:lnTo>
                  <a:lnTo>
                    <a:pt x="251" y="115"/>
                  </a:lnTo>
                  <a:lnTo>
                    <a:pt x="253" y="119"/>
                  </a:lnTo>
                  <a:lnTo>
                    <a:pt x="252" y="124"/>
                  </a:lnTo>
                  <a:lnTo>
                    <a:pt x="249" y="126"/>
                  </a:lnTo>
                  <a:lnTo>
                    <a:pt x="247" y="129"/>
                  </a:lnTo>
                  <a:lnTo>
                    <a:pt x="245" y="132"/>
                  </a:lnTo>
                  <a:lnTo>
                    <a:pt x="244" y="136"/>
                  </a:lnTo>
                  <a:lnTo>
                    <a:pt x="241" y="141"/>
                  </a:lnTo>
                  <a:lnTo>
                    <a:pt x="240" y="145"/>
                  </a:lnTo>
                  <a:lnTo>
                    <a:pt x="248" y="154"/>
                  </a:lnTo>
                  <a:lnTo>
                    <a:pt x="254" y="159"/>
                  </a:lnTo>
                  <a:lnTo>
                    <a:pt x="257" y="160"/>
                  </a:lnTo>
                  <a:lnTo>
                    <a:pt x="260" y="163"/>
                  </a:lnTo>
                  <a:lnTo>
                    <a:pt x="259" y="168"/>
                  </a:lnTo>
                  <a:lnTo>
                    <a:pt x="258" y="169"/>
                  </a:lnTo>
                  <a:lnTo>
                    <a:pt x="257" y="176"/>
                  </a:lnTo>
                  <a:lnTo>
                    <a:pt x="255" y="180"/>
                  </a:lnTo>
                  <a:lnTo>
                    <a:pt x="255" y="185"/>
                  </a:lnTo>
                  <a:lnTo>
                    <a:pt x="258" y="191"/>
                  </a:lnTo>
                  <a:lnTo>
                    <a:pt x="262" y="194"/>
                  </a:lnTo>
                  <a:lnTo>
                    <a:pt x="264" y="198"/>
                  </a:lnTo>
                  <a:lnTo>
                    <a:pt x="265" y="202"/>
                  </a:lnTo>
                  <a:lnTo>
                    <a:pt x="266" y="206"/>
                  </a:lnTo>
                  <a:lnTo>
                    <a:pt x="268" y="209"/>
                  </a:lnTo>
                  <a:lnTo>
                    <a:pt x="268" y="210"/>
                  </a:lnTo>
                  <a:lnTo>
                    <a:pt x="269" y="214"/>
                  </a:lnTo>
                  <a:lnTo>
                    <a:pt x="268" y="218"/>
                  </a:lnTo>
                  <a:lnTo>
                    <a:pt x="260" y="232"/>
                  </a:lnTo>
                  <a:lnTo>
                    <a:pt x="256" y="236"/>
                  </a:lnTo>
                  <a:lnTo>
                    <a:pt x="253" y="239"/>
                  </a:lnTo>
                  <a:lnTo>
                    <a:pt x="250" y="242"/>
                  </a:lnTo>
                  <a:lnTo>
                    <a:pt x="248" y="244"/>
                  </a:lnTo>
                  <a:lnTo>
                    <a:pt x="243" y="246"/>
                  </a:lnTo>
                  <a:lnTo>
                    <a:pt x="239" y="249"/>
                  </a:lnTo>
                  <a:lnTo>
                    <a:pt x="236" y="256"/>
                  </a:lnTo>
                  <a:lnTo>
                    <a:pt x="232" y="275"/>
                  </a:lnTo>
                  <a:lnTo>
                    <a:pt x="230" y="279"/>
                  </a:lnTo>
                  <a:lnTo>
                    <a:pt x="228" y="281"/>
                  </a:lnTo>
                  <a:lnTo>
                    <a:pt x="224" y="28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91" name="Freeform 40"/>
            <p:cNvSpPr>
              <a:spLocks/>
            </p:cNvSpPr>
            <p:nvPr/>
          </p:nvSpPr>
          <p:spPr bwMode="auto">
            <a:xfrm>
              <a:off x="3240088" y="2433638"/>
              <a:ext cx="450850" cy="387350"/>
            </a:xfrm>
            <a:custGeom>
              <a:avLst/>
              <a:gdLst>
                <a:gd name="T0" fmla="*/ 2147483647 w 284"/>
                <a:gd name="T1" fmla="*/ 2147483647 h 244"/>
                <a:gd name="T2" fmla="*/ 2147483647 w 284"/>
                <a:gd name="T3" fmla="*/ 2147483647 h 244"/>
                <a:gd name="T4" fmla="*/ 2147483647 w 284"/>
                <a:gd name="T5" fmla="*/ 2147483647 h 244"/>
                <a:gd name="T6" fmla="*/ 2147483647 w 284"/>
                <a:gd name="T7" fmla="*/ 2147483647 h 244"/>
                <a:gd name="T8" fmla="*/ 2147483647 w 284"/>
                <a:gd name="T9" fmla="*/ 2147483647 h 244"/>
                <a:gd name="T10" fmla="*/ 2147483647 w 284"/>
                <a:gd name="T11" fmla="*/ 2147483647 h 244"/>
                <a:gd name="T12" fmla="*/ 2147483647 w 284"/>
                <a:gd name="T13" fmla="*/ 2147483647 h 244"/>
                <a:gd name="T14" fmla="*/ 2147483647 w 284"/>
                <a:gd name="T15" fmla="*/ 2147483647 h 244"/>
                <a:gd name="T16" fmla="*/ 2147483647 w 284"/>
                <a:gd name="T17" fmla="*/ 2147483647 h 244"/>
                <a:gd name="T18" fmla="*/ 2147483647 w 284"/>
                <a:gd name="T19" fmla="*/ 2147483647 h 244"/>
                <a:gd name="T20" fmla="*/ 2147483647 w 284"/>
                <a:gd name="T21" fmla="*/ 2147483647 h 244"/>
                <a:gd name="T22" fmla="*/ 2147483647 w 284"/>
                <a:gd name="T23" fmla="*/ 2147483647 h 244"/>
                <a:gd name="T24" fmla="*/ 2147483647 w 284"/>
                <a:gd name="T25" fmla="*/ 2147483647 h 244"/>
                <a:gd name="T26" fmla="*/ 2147483647 w 284"/>
                <a:gd name="T27" fmla="*/ 2147483647 h 244"/>
                <a:gd name="T28" fmla="*/ 2147483647 w 284"/>
                <a:gd name="T29" fmla="*/ 2147483647 h 244"/>
                <a:gd name="T30" fmla="*/ 2147483647 w 284"/>
                <a:gd name="T31" fmla="*/ 2147483647 h 244"/>
                <a:gd name="T32" fmla="*/ 2147483647 w 284"/>
                <a:gd name="T33" fmla="*/ 2147483647 h 244"/>
                <a:gd name="T34" fmla="*/ 2147483647 w 284"/>
                <a:gd name="T35" fmla="*/ 2147483647 h 244"/>
                <a:gd name="T36" fmla="*/ 2147483647 w 284"/>
                <a:gd name="T37" fmla="*/ 2147483647 h 244"/>
                <a:gd name="T38" fmla="*/ 2147483647 w 284"/>
                <a:gd name="T39" fmla="*/ 2147483647 h 244"/>
                <a:gd name="T40" fmla="*/ 2147483647 w 284"/>
                <a:gd name="T41" fmla="*/ 2147483647 h 244"/>
                <a:gd name="T42" fmla="*/ 2147483647 w 284"/>
                <a:gd name="T43" fmla="*/ 2147483647 h 244"/>
                <a:gd name="T44" fmla="*/ 2147483647 w 284"/>
                <a:gd name="T45" fmla="*/ 2147483647 h 244"/>
                <a:gd name="T46" fmla="*/ 2147483647 w 284"/>
                <a:gd name="T47" fmla="*/ 2147483647 h 244"/>
                <a:gd name="T48" fmla="*/ 2147483647 w 284"/>
                <a:gd name="T49" fmla="*/ 2147483647 h 244"/>
                <a:gd name="T50" fmla="*/ 2147483647 w 284"/>
                <a:gd name="T51" fmla="*/ 2147483647 h 244"/>
                <a:gd name="T52" fmla="*/ 2147483647 w 284"/>
                <a:gd name="T53" fmla="*/ 2147483647 h 244"/>
                <a:gd name="T54" fmla="*/ 2147483647 w 284"/>
                <a:gd name="T55" fmla="*/ 2147483647 h 244"/>
                <a:gd name="T56" fmla="*/ 2147483647 w 284"/>
                <a:gd name="T57" fmla="*/ 2147483647 h 244"/>
                <a:gd name="T58" fmla="*/ 2147483647 w 284"/>
                <a:gd name="T59" fmla="*/ 2147483647 h 244"/>
                <a:gd name="T60" fmla="*/ 2147483647 w 284"/>
                <a:gd name="T61" fmla="*/ 2147483647 h 244"/>
                <a:gd name="T62" fmla="*/ 2147483647 w 284"/>
                <a:gd name="T63" fmla="*/ 2147483647 h 244"/>
                <a:gd name="T64" fmla="*/ 2147483647 w 284"/>
                <a:gd name="T65" fmla="*/ 2147483647 h 244"/>
                <a:gd name="T66" fmla="*/ 2147483647 w 284"/>
                <a:gd name="T67" fmla="*/ 2147483647 h 244"/>
                <a:gd name="T68" fmla="*/ 2147483647 w 284"/>
                <a:gd name="T69" fmla="*/ 2147483647 h 244"/>
                <a:gd name="T70" fmla="*/ 2147483647 w 284"/>
                <a:gd name="T71" fmla="*/ 2147483647 h 244"/>
                <a:gd name="T72" fmla="*/ 2147483647 w 284"/>
                <a:gd name="T73" fmla="*/ 2147483647 h 244"/>
                <a:gd name="T74" fmla="*/ 2147483647 w 284"/>
                <a:gd name="T75" fmla="*/ 2147483647 h 244"/>
                <a:gd name="T76" fmla="*/ 2147483647 w 284"/>
                <a:gd name="T77" fmla="*/ 2147483647 h 244"/>
                <a:gd name="T78" fmla="*/ 2147483647 w 284"/>
                <a:gd name="T79" fmla="*/ 2147483647 h 244"/>
                <a:gd name="T80" fmla="*/ 2147483647 w 284"/>
                <a:gd name="T81" fmla="*/ 2147483647 h 244"/>
                <a:gd name="T82" fmla="*/ 2147483647 w 284"/>
                <a:gd name="T83" fmla="*/ 2147483647 h 244"/>
                <a:gd name="T84" fmla="*/ 2147483647 w 284"/>
                <a:gd name="T85" fmla="*/ 2147483647 h 244"/>
                <a:gd name="T86" fmla="*/ 2147483647 w 284"/>
                <a:gd name="T87" fmla="*/ 2147483647 h 244"/>
                <a:gd name="T88" fmla="*/ 2147483647 w 284"/>
                <a:gd name="T89" fmla="*/ 2147483647 h 244"/>
                <a:gd name="T90" fmla="*/ 2147483647 w 284"/>
                <a:gd name="T91" fmla="*/ 2147483647 h 244"/>
                <a:gd name="T92" fmla="*/ 2147483647 w 284"/>
                <a:gd name="T93" fmla="*/ 2147483647 h 244"/>
                <a:gd name="T94" fmla="*/ 2147483647 w 284"/>
                <a:gd name="T95" fmla="*/ 2147483647 h 2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244"/>
                <a:gd name="T146" fmla="*/ 284 w 284"/>
                <a:gd name="T147" fmla="*/ 244 h 2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244">
                  <a:moveTo>
                    <a:pt x="271" y="115"/>
                  </a:moveTo>
                  <a:lnTo>
                    <a:pt x="272" y="120"/>
                  </a:lnTo>
                  <a:lnTo>
                    <a:pt x="273" y="124"/>
                  </a:lnTo>
                  <a:lnTo>
                    <a:pt x="272" y="129"/>
                  </a:lnTo>
                  <a:lnTo>
                    <a:pt x="278" y="134"/>
                  </a:lnTo>
                  <a:lnTo>
                    <a:pt x="280" y="135"/>
                  </a:lnTo>
                  <a:lnTo>
                    <a:pt x="283" y="143"/>
                  </a:lnTo>
                  <a:lnTo>
                    <a:pt x="282" y="147"/>
                  </a:lnTo>
                  <a:lnTo>
                    <a:pt x="282" y="149"/>
                  </a:lnTo>
                  <a:lnTo>
                    <a:pt x="280" y="150"/>
                  </a:lnTo>
                  <a:lnTo>
                    <a:pt x="278" y="154"/>
                  </a:lnTo>
                  <a:lnTo>
                    <a:pt x="280" y="157"/>
                  </a:lnTo>
                  <a:lnTo>
                    <a:pt x="282" y="158"/>
                  </a:lnTo>
                  <a:lnTo>
                    <a:pt x="280" y="158"/>
                  </a:lnTo>
                  <a:lnTo>
                    <a:pt x="279" y="159"/>
                  </a:lnTo>
                  <a:lnTo>
                    <a:pt x="276" y="162"/>
                  </a:lnTo>
                  <a:lnTo>
                    <a:pt x="273" y="162"/>
                  </a:lnTo>
                  <a:lnTo>
                    <a:pt x="270" y="162"/>
                  </a:lnTo>
                  <a:lnTo>
                    <a:pt x="266" y="162"/>
                  </a:lnTo>
                  <a:lnTo>
                    <a:pt x="263" y="161"/>
                  </a:lnTo>
                  <a:lnTo>
                    <a:pt x="256" y="156"/>
                  </a:lnTo>
                  <a:lnTo>
                    <a:pt x="254" y="155"/>
                  </a:lnTo>
                  <a:lnTo>
                    <a:pt x="250" y="155"/>
                  </a:lnTo>
                  <a:lnTo>
                    <a:pt x="246" y="155"/>
                  </a:lnTo>
                  <a:lnTo>
                    <a:pt x="244" y="153"/>
                  </a:lnTo>
                  <a:lnTo>
                    <a:pt x="240" y="151"/>
                  </a:lnTo>
                  <a:lnTo>
                    <a:pt x="237" y="150"/>
                  </a:lnTo>
                  <a:lnTo>
                    <a:pt x="233" y="152"/>
                  </a:lnTo>
                  <a:lnTo>
                    <a:pt x="230" y="151"/>
                  </a:lnTo>
                  <a:lnTo>
                    <a:pt x="226" y="153"/>
                  </a:lnTo>
                  <a:lnTo>
                    <a:pt x="222" y="154"/>
                  </a:lnTo>
                  <a:lnTo>
                    <a:pt x="219" y="154"/>
                  </a:lnTo>
                  <a:lnTo>
                    <a:pt x="214" y="160"/>
                  </a:lnTo>
                  <a:lnTo>
                    <a:pt x="211" y="161"/>
                  </a:lnTo>
                  <a:lnTo>
                    <a:pt x="211" y="165"/>
                  </a:lnTo>
                  <a:lnTo>
                    <a:pt x="210" y="169"/>
                  </a:lnTo>
                  <a:lnTo>
                    <a:pt x="210" y="171"/>
                  </a:lnTo>
                  <a:lnTo>
                    <a:pt x="211" y="176"/>
                  </a:lnTo>
                  <a:lnTo>
                    <a:pt x="211" y="180"/>
                  </a:lnTo>
                  <a:lnTo>
                    <a:pt x="213" y="182"/>
                  </a:lnTo>
                  <a:lnTo>
                    <a:pt x="213" y="187"/>
                  </a:lnTo>
                  <a:lnTo>
                    <a:pt x="214" y="190"/>
                  </a:lnTo>
                  <a:lnTo>
                    <a:pt x="217" y="193"/>
                  </a:lnTo>
                  <a:lnTo>
                    <a:pt x="217" y="197"/>
                  </a:lnTo>
                  <a:lnTo>
                    <a:pt x="214" y="201"/>
                  </a:lnTo>
                  <a:lnTo>
                    <a:pt x="214" y="210"/>
                  </a:lnTo>
                  <a:lnTo>
                    <a:pt x="207" y="218"/>
                  </a:lnTo>
                  <a:lnTo>
                    <a:pt x="204" y="215"/>
                  </a:lnTo>
                  <a:lnTo>
                    <a:pt x="202" y="212"/>
                  </a:lnTo>
                  <a:lnTo>
                    <a:pt x="195" y="208"/>
                  </a:lnTo>
                  <a:lnTo>
                    <a:pt x="192" y="207"/>
                  </a:lnTo>
                  <a:lnTo>
                    <a:pt x="189" y="205"/>
                  </a:lnTo>
                  <a:lnTo>
                    <a:pt x="186" y="207"/>
                  </a:lnTo>
                  <a:lnTo>
                    <a:pt x="186" y="211"/>
                  </a:lnTo>
                  <a:lnTo>
                    <a:pt x="187" y="215"/>
                  </a:lnTo>
                  <a:lnTo>
                    <a:pt x="184" y="217"/>
                  </a:lnTo>
                  <a:lnTo>
                    <a:pt x="180" y="218"/>
                  </a:lnTo>
                  <a:lnTo>
                    <a:pt x="179" y="221"/>
                  </a:lnTo>
                  <a:lnTo>
                    <a:pt x="178" y="225"/>
                  </a:lnTo>
                  <a:lnTo>
                    <a:pt x="175" y="227"/>
                  </a:lnTo>
                  <a:lnTo>
                    <a:pt x="172" y="229"/>
                  </a:lnTo>
                  <a:lnTo>
                    <a:pt x="168" y="227"/>
                  </a:lnTo>
                  <a:lnTo>
                    <a:pt x="165" y="227"/>
                  </a:lnTo>
                  <a:lnTo>
                    <a:pt x="161" y="228"/>
                  </a:lnTo>
                  <a:lnTo>
                    <a:pt x="159" y="230"/>
                  </a:lnTo>
                  <a:lnTo>
                    <a:pt x="150" y="243"/>
                  </a:lnTo>
                  <a:lnTo>
                    <a:pt x="108" y="218"/>
                  </a:lnTo>
                  <a:lnTo>
                    <a:pt x="107" y="218"/>
                  </a:lnTo>
                  <a:lnTo>
                    <a:pt x="105" y="218"/>
                  </a:lnTo>
                  <a:lnTo>
                    <a:pt x="102" y="221"/>
                  </a:lnTo>
                  <a:lnTo>
                    <a:pt x="99" y="219"/>
                  </a:lnTo>
                  <a:lnTo>
                    <a:pt x="95" y="212"/>
                  </a:lnTo>
                  <a:lnTo>
                    <a:pt x="91" y="206"/>
                  </a:lnTo>
                  <a:lnTo>
                    <a:pt x="89" y="202"/>
                  </a:lnTo>
                  <a:lnTo>
                    <a:pt x="87" y="199"/>
                  </a:lnTo>
                  <a:lnTo>
                    <a:pt x="63" y="169"/>
                  </a:lnTo>
                  <a:lnTo>
                    <a:pt x="61" y="165"/>
                  </a:lnTo>
                  <a:lnTo>
                    <a:pt x="59" y="166"/>
                  </a:lnTo>
                  <a:lnTo>
                    <a:pt x="8" y="137"/>
                  </a:lnTo>
                  <a:lnTo>
                    <a:pt x="4" y="135"/>
                  </a:lnTo>
                  <a:lnTo>
                    <a:pt x="1" y="134"/>
                  </a:lnTo>
                  <a:lnTo>
                    <a:pt x="0" y="130"/>
                  </a:lnTo>
                  <a:lnTo>
                    <a:pt x="1" y="126"/>
                  </a:lnTo>
                  <a:lnTo>
                    <a:pt x="2" y="121"/>
                  </a:lnTo>
                  <a:lnTo>
                    <a:pt x="5" y="121"/>
                  </a:lnTo>
                  <a:lnTo>
                    <a:pt x="8" y="117"/>
                  </a:lnTo>
                  <a:lnTo>
                    <a:pt x="12" y="116"/>
                  </a:lnTo>
                  <a:lnTo>
                    <a:pt x="13" y="112"/>
                  </a:lnTo>
                  <a:lnTo>
                    <a:pt x="13" y="108"/>
                  </a:lnTo>
                  <a:lnTo>
                    <a:pt x="15" y="104"/>
                  </a:lnTo>
                  <a:lnTo>
                    <a:pt x="15" y="100"/>
                  </a:lnTo>
                  <a:lnTo>
                    <a:pt x="15" y="96"/>
                  </a:lnTo>
                  <a:lnTo>
                    <a:pt x="15" y="92"/>
                  </a:lnTo>
                  <a:lnTo>
                    <a:pt x="18" y="90"/>
                  </a:lnTo>
                  <a:lnTo>
                    <a:pt x="21" y="88"/>
                  </a:lnTo>
                  <a:lnTo>
                    <a:pt x="23" y="86"/>
                  </a:lnTo>
                  <a:lnTo>
                    <a:pt x="25" y="83"/>
                  </a:lnTo>
                  <a:lnTo>
                    <a:pt x="25" y="74"/>
                  </a:lnTo>
                  <a:lnTo>
                    <a:pt x="24" y="70"/>
                  </a:lnTo>
                  <a:lnTo>
                    <a:pt x="24" y="66"/>
                  </a:lnTo>
                  <a:lnTo>
                    <a:pt x="23" y="62"/>
                  </a:lnTo>
                  <a:lnTo>
                    <a:pt x="24" y="60"/>
                  </a:lnTo>
                  <a:lnTo>
                    <a:pt x="24" y="55"/>
                  </a:lnTo>
                  <a:lnTo>
                    <a:pt x="22" y="47"/>
                  </a:lnTo>
                  <a:lnTo>
                    <a:pt x="19" y="45"/>
                  </a:lnTo>
                  <a:lnTo>
                    <a:pt x="19" y="41"/>
                  </a:lnTo>
                  <a:lnTo>
                    <a:pt x="20" y="37"/>
                  </a:lnTo>
                  <a:lnTo>
                    <a:pt x="23" y="37"/>
                  </a:lnTo>
                  <a:lnTo>
                    <a:pt x="24" y="33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29" y="22"/>
                  </a:lnTo>
                  <a:lnTo>
                    <a:pt x="28" y="18"/>
                  </a:lnTo>
                  <a:lnTo>
                    <a:pt x="29" y="14"/>
                  </a:lnTo>
                  <a:lnTo>
                    <a:pt x="33" y="14"/>
                  </a:lnTo>
                  <a:lnTo>
                    <a:pt x="36" y="12"/>
                  </a:lnTo>
                  <a:lnTo>
                    <a:pt x="35" y="4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118" y="4"/>
                  </a:lnTo>
                  <a:lnTo>
                    <a:pt x="169" y="6"/>
                  </a:lnTo>
                  <a:lnTo>
                    <a:pt x="221" y="9"/>
                  </a:lnTo>
                  <a:lnTo>
                    <a:pt x="222" y="30"/>
                  </a:lnTo>
                  <a:lnTo>
                    <a:pt x="224" y="26"/>
                  </a:lnTo>
                  <a:lnTo>
                    <a:pt x="226" y="30"/>
                  </a:lnTo>
                  <a:lnTo>
                    <a:pt x="225" y="34"/>
                  </a:lnTo>
                  <a:lnTo>
                    <a:pt x="232" y="44"/>
                  </a:lnTo>
                  <a:lnTo>
                    <a:pt x="235" y="46"/>
                  </a:lnTo>
                  <a:lnTo>
                    <a:pt x="237" y="51"/>
                  </a:lnTo>
                  <a:lnTo>
                    <a:pt x="237" y="56"/>
                  </a:lnTo>
                  <a:lnTo>
                    <a:pt x="239" y="62"/>
                  </a:lnTo>
                  <a:lnTo>
                    <a:pt x="240" y="65"/>
                  </a:lnTo>
                  <a:lnTo>
                    <a:pt x="240" y="76"/>
                  </a:lnTo>
                  <a:lnTo>
                    <a:pt x="244" y="76"/>
                  </a:lnTo>
                  <a:lnTo>
                    <a:pt x="249" y="76"/>
                  </a:lnTo>
                  <a:lnTo>
                    <a:pt x="251" y="79"/>
                  </a:lnTo>
                  <a:lnTo>
                    <a:pt x="252" y="81"/>
                  </a:lnTo>
                  <a:lnTo>
                    <a:pt x="255" y="86"/>
                  </a:lnTo>
                  <a:lnTo>
                    <a:pt x="261" y="90"/>
                  </a:lnTo>
                  <a:lnTo>
                    <a:pt x="263" y="94"/>
                  </a:lnTo>
                  <a:lnTo>
                    <a:pt x="265" y="96"/>
                  </a:lnTo>
                  <a:lnTo>
                    <a:pt x="266" y="97"/>
                  </a:lnTo>
                  <a:lnTo>
                    <a:pt x="268" y="100"/>
                  </a:lnTo>
                  <a:lnTo>
                    <a:pt x="270" y="104"/>
                  </a:lnTo>
                  <a:lnTo>
                    <a:pt x="273" y="112"/>
                  </a:lnTo>
                  <a:lnTo>
                    <a:pt x="271" y="115"/>
                  </a:lnTo>
                </a:path>
              </a:pathLst>
            </a:custGeom>
            <a:solidFill>
              <a:srgbClr val="CCCC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92" name="Freeform 41"/>
            <p:cNvSpPr>
              <a:spLocks/>
            </p:cNvSpPr>
            <p:nvPr/>
          </p:nvSpPr>
          <p:spPr bwMode="auto">
            <a:xfrm>
              <a:off x="2935288" y="2770102"/>
              <a:ext cx="314325" cy="417406"/>
            </a:xfrm>
            <a:custGeom>
              <a:avLst/>
              <a:gdLst>
                <a:gd name="T0" fmla="*/ 2147483647 w 198"/>
                <a:gd name="T1" fmla="*/ 2147483647 h 263"/>
                <a:gd name="T2" fmla="*/ 2147483647 w 198"/>
                <a:gd name="T3" fmla="*/ 2147483647 h 263"/>
                <a:gd name="T4" fmla="*/ 2147483647 w 198"/>
                <a:gd name="T5" fmla="*/ 2147483647 h 263"/>
                <a:gd name="T6" fmla="*/ 2147483647 w 198"/>
                <a:gd name="T7" fmla="*/ 2147483647 h 263"/>
                <a:gd name="T8" fmla="*/ 2147483647 w 198"/>
                <a:gd name="T9" fmla="*/ 2147483647 h 263"/>
                <a:gd name="T10" fmla="*/ 2147483647 w 198"/>
                <a:gd name="T11" fmla="*/ 2147483647 h 263"/>
                <a:gd name="T12" fmla="*/ 2147483647 w 198"/>
                <a:gd name="T13" fmla="*/ 2147483647 h 263"/>
                <a:gd name="T14" fmla="*/ 2147483647 w 198"/>
                <a:gd name="T15" fmla="*/ 2147483647 h 263"/>
                <a:gd name="T16" fmla="*/ 2147483647 w 198"/>
                <a:gd name="T17" fmla="*/ 2147483647 h 263"/>
                <a:gd name="T18" fmla="*/ 2147483647 w 198"/>
                <a:gd name="T19" fmla="*/ 2147483647 h 263"/>
                <a:gd name="T20" fmla="*/ 2147483647 w 198"/>
                <a:gd name="T21" fmla="*/ 2147483647 h 263"/>
                <a:gd name="T22" fmla="*/ 2147483647 w 198"/>
                <a:gd name="T23" fmla="*/ 2147483647 h 263"/>
                <a:gd name="T24" fmla="*/ 2147483647 w 198"/>
                <a:gd name="T25" fmla="*/ 2147483647 h 263"/>
                <a:gd name="T26" fmla="*/ 2147483647 w 198"/>
                <a:gd name="T27" fmla="*/ 2147483647 h 263"/>
                <a:gd name="T28" fmla="*/ 2147483647 w 198"/>
                <a:gd name="T29" fmla="*/ 2147483647 h 263"/>
                <a:gd name="T30" fmla="*/ 2147483647 w 198"/>
                <a:gd name="T31" fmla="*/ 2147483647 h 263"/>
                <a:gd name="T32" fmla="*/ 2147483647 w 198"/>
                <a:gd name="T33" fmla="*/ 2147483647 h 263"/>
                <a:gd name="T34" fmla="*/ 2147483647 w 198"/>
                <a:gd name="T35" fmla="*/ 2147483647 h 263"/>
                <a:gd name="T36" fmla="*/ 2147483647 w 198"/>
                <a:gd name="T37" fmla="*/ 2147483647 h 263"/>
                <a:gd name="T38" fmla="*/ 2147483647 w 198"/>
                <a:gd name="T39" fmla="*/ 2147483647 h 263"/>
                <a:gd name="T40" fmla="*/ 2147483647 w 198"/>
                <a:gd name="T41" fmla="*/ 2147483647 h 263"/>
                <a:gd name="T42" fmla="*/ 2147483647 w 198"/>
                <a:gd name="T43" fmla="*/ 2147483647 h 263"/>
                <a:gd name="T44" fmla="*/ 2147483647 w 198"/>
                <a:gd name="T45" fmla="*/ 2147483647 h 263"/>
                <a:gd name="T46" fmla="*/ 2147483647 w 198"/>
                <a:gd name="T47" fmla="*/ 2147483647 h 263"/>
                <a:gd name="T48" fmla="*/ 2147483647 w 198"/>
                <a:gd name="T49" fmla="*/ 2147483647 h 263"/>
                <a:gd name="T50" fmla="*/ 2147483647 w 198"/>
                <a:gd name="T51" fmla="*/ 2147483647 h 263"/>
                <a:gd name="T52" fmla="*/ 2147483647 w 198"/>
                <a:gd name="T53" fmla="*/ 2147483647 h 263"/>
                <a:gd name="T54" fmla="*/ 2147483647 w 198"/>
                <a:gd name="T55" fmla="*/ 2147483647 h 263"/>
                <a:gd name="T56" fmla="*/ 2147483647 w 198"/>
                <a:gd name="T57" fmla="*/ 2147483647 h 263"/>
                <a:gd name="T58" fmla="*/ 2147483647 w 198"/>
                <a:gd name="T59" fmla="*/ 2147483647 h 263"/>
                <a:gd name="T60" fmla="*/ 2147483647 w 198"/>
                <a:gd name="T61" fmla="*/ 2147483647 h 263"/>
                <a:gd name="T62" fmla="*/ 2147483647 w 198"/>
                <a:gd name="T63" fmla="*/ 2147483647 h 263"/>
                <a:gd name="T64" fmla="*/ 2147483647 w 198"/>
                <a:gd name="T65" fmla="*/ 2147483647 h 263"/>
                <a:gd name="T66" fmla="*/ 2147483647 w 198"/>
                <a:gd name="T67" fmla="*/ 2147483647 h 263"/>
                <a:gd name="T68" fmla="*/ 2147483647 w 198"/>
                <a:gd name="T69" fmla="*/ 2147483647 h 263"/>
                <a:gd name="T70" fmla="*/ 2147483647 w 198"/>
                <a:gd name="T71" fmla="*/ 2147483647 h 263"/>
                <a:gd name="T72" fmla="*/ 2147483647 w 198"/>
                <a:gd name="T73" fmla="*/ 2147483647 h 263"/>
                <a:gd name="T74" fmla="*/ 2147483647 w 198"/>
                <a:gd name="T75" fmla="*/ 2147483647 h 263"/>
                <a:gd name="T76" fmla="*/ 2147483647 w 198"/>
                <a:gd name="T77" fmla="*/ 2147483647 h 263"/>
                <a:gd name="T78" fmla="*/ 2147483647 w 198"/>
                <a:gd name="T79" fmla="*/ 2147483647 h 263"/>
                <a:gd name="T80" fmla="*/ 2147483647 w 198"/>
                <a:gd name="T81" fmla="*/ 2147483647 h 263"/>
                <a:gd name="T82" fmla="*/ 2147483647 w 198"/>
                <a:gd name="T83" fmla="*/ 2147483647 h 263"/>
                <a:gd name="T84" fmla="*/ 2147483647 w 198"/>
                <a:gd name="T85" fmla="*/ 2147483647 h 263"/>
                <a:gd name="T86" fmla="*/ 2147483647 w 198"/>
                <a:gd name="T87" fmla="*/ 2147483647 h 263"/>
                <a:gd name="T88" fmla="*/ 2147483647 w 198"/>
                <a:gd name="T89" fmla="*/ 2147483647 h 263"/>
                <a:gd name="T90" fmla="*/ 2147483647 w 198"/>
                <a:gd name="T91" fmla="*/ 2147483647 h 263"/>
                <a:gd name="T92" fmla="*/ 2147483647 w 198"/>
                <a:gd name="T93" fmla="*/ 2147483647 h 263"/>
                <a:gd name="T94" fmla="*/ 2147483647 w 198"/>
                <a:gd name="T95" fmla="*/ 2147483647 h 263"/>
                <a:gd name="T96" fmla="*/ 2147483647 w 198"/>
                <a:gd name="T97" fmla="*/ 2147483647 h 263"/>
                <a:gd name="T98" fmla="*/ 2147483647 w 198"/>
                <a:gd name="T99" fmla="*/ 2147483647 h 263"/>
                <a:gd name="T100" fmla="*/ 2147483647 w 198"/>
                <a:gd name="T101" fmla="*/ 2147483647 h 26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8"/>
                <a:gd name="T154" fmla="*/ 0 h 263"/>
                <a:gd name="T155" fmla="*/ 198 w 198"/>
                <a:gd name="T156" fmla="*/ 263 h 26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8" h="263">
                  <a:moveTo>
                    <a:pt x="8" y="124"/>
                  </a:moveTo>
                  <a:lnTo>
                    <a:pt x="11" y="121"/>
                  </a:lnTo>
                  <a:lnTo>
                    <a:pt x="13" y="118"/>
                  </a:lnTo>
                  <a:lnTo>
                    <a:pt x="14" y="113"/>
                  </a:lnTo>
                  <a:lnTo>
                    <a:pt x="18" y="113"/>
                  </a:lnTo>
                  <a:lnTo>
                    <a:pt x="21" y="113"/>
                  </a:lnTo>
                  <a:lnTo>
                    <a:pt x="23" y="116"/>
                  </a:lnTo>
                  <a:lnTo>
                    <a:pt x="26" y="117"/>
                  </a:lnTo>
                  <a:lnTo>
                    <a:pt x="29" y="113"/>
                  </a:lnTo>
                  <a:lnTo>
                    <a:pt x="51" y="74"/>
                  </a:lnTo>
                  <a:lnTo>
                    <a:pt x="61" y="56"/>
                  </a:lnTo>
                  <a:lnTo>
                    <a:pt x="83" y="17"/>
                  </a:lnTo>
                  <a:lnTo>
                    <a:pt x="93" y="0"/>
                  </a:lnTo>
                  <a:lnTo>
                    <a:pt x="95" y="5"/>
                  </a:lnTo>
                  <a:lnTo>
                    <a:pt x="98" y="6"/>
                  </a:lnTo>
                  <a:lnTo>
                    <a:pt x="101" y="6"/>
                  </a:lnTo>
                  <a:lnTo>
                    <a:pt x="103" y="8"/>
                  </a:lnTo>
                  <a:lnTo>
                    <a:pt x="108" y="9"/>
                  </a:lnTo>
                  <a:lnTo>
                    <a:pt x="109" y="11"/>
                  </a:lnTo>
                  <a:lnTo>
                    <a:pt x="109" y="14"/>
                  </a:lnTo>
                  <a:lnTo>
                    <a:pt x="107" y="18"/>
                  </a:lnTo>
                  <a:lnTo>
                    <a:pt x="105" y="21"/>
                  </a:lnTo>
                  <a:lnTo>
                    <a:pt x="103" y="23"/>
                  </a:lnTo>
                  <a:lnTo>
                    <a:pt x="105" y="26"/>
                  </a:lnTo>
                  <a:lnTo>
                    <a:pt x="105" y="30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1" y="40"/>
                  </a:lnTo>
                  <a:lnTo>
                    <a:pt x="101" y="44"/>
                  </a:lnTo>
                  <a:lnTo>
                    <a:pt x="102" y="48"/>
                  </a:lnTo>
                  <a:lnTo>
                    <a:pt x="103" y="52"/>
                  </a:lnTo>
                  <a:lnTo>
                    <a:pt x="112" y="60"/>
                  </a:lnTo>
                  <a:lnTo>
                    <a:pt x="113" y="64"/>
                  </a:lnTo>
                  <a:lnTo>
                    <a:pt x="120" y="64"/>
                  </a:lnTo>
                  <a:lnTo>
                    <a:pt x="126" y="63"/>
                  </a:lnTo>
                  <a:lnTo>
                    <a:pt x="130" y="63"/>
                  </a:lnTo>
                  <a:lnTo>
                    <a:pt x="143" y="81"/>
                  </a:lnTo>
                  <a:lnTo>
                    <a:pt x="146" y="83"/>
                  </a:lnTo>
                  <a:lnTo>
                    <a:pt x="148" y="87"/>
                  </a:lnTo>
                  <a:lnTo>
                    <a:pt x="148" y="90"/>
                  </a:lnTo>
                  <a:lnTo>
                    <a:pt x="149" y="92"/>
                  </a:lnTo>
                  <a:lnTo>
                    <a:pt x="156" y="124"/>
                  </a:lnTo>
                  <a:lnTo>
                    <a:pt x="158" y="124"/>
                  </a:lnTo>
                  <a:lnTo>
                    <a:pt x="164" y="127"/>
                  </a:lnTo>
                  <a:lnTo>
                    <a:pt x="167" y="129"/>
                  </a:lnTo>
                  <a:lnTo>
                    <a:pt x="170" y="132"/>
                  </a:lnTo>
                  <a:lnTo>
                    <a:pt x="174" y="132"/>
                  </a:lnTo>
                  <a:lnTo>
                    <a:pt x="177" y="133"/>
                  </a:lnTo>
                  <a:lnTo>
                    <a:pt x="179" y="135"/>
                  </a:lnTo>
                  <a:lnTo>
                    <a:pt x="179" y="136"/>
                  </a:lnTo>
                  <a:lnTo>
                    <a:pt x="182" y="138"/>
                  </a:lnTo>
                  <a:lnTo>
                    <a:pt x="185" y="142"/>
                  </a:lnTo>
                  <a:lnTo>
                    <a:pt x="185" y="145"/>
                  </a:lnTo>
                  <a:lnTo>
                    <a:pt x="187" y="148"/>
                  </a:lnTo>
                  <a:lnTo>
                    <a:pt x="190" y="151"/>
                  </a:lnTo>
                  <a:lnTo>
                    <a:pt x="194" y="151"/>
                  </a:lnTo>
                  <a:lnTo>
                    <a:pt x="197" y="152"/>
                  </a:lnTo>
                  <a:lnTo>
                    <a:pt x="197" y="157"/>
                  </a:lnTo>
                  <a:lnTo>
                    <a:pt x="189" y="166"/>
                  </a:lnTo>
                  <a:lnTo>
                    <a:pt x="155" y="227"/>
                  </a:lnTo>
                  <a:lnTo>
                    <a:pt x="152" y="226"/>
                  </a:lnTo>
                  <a:lnTo>
                    <a:pt x="150" y="223"/>
                  </a:lnTo>
                  <a:lnTo>
                    <a:pt x="146" y="223"/>
                  </a:lnTo>
                  <a:lnTo>
                    <a:pt x="143" y="224"/>
                  </a:lnTo>
                  <a:lnTo>
                    <a:pt x="133" y="218"/>
                  </a:lnTo>
                  <a:lnTo>
                    <a:pt x="120" y="217"/>
                  </a:lnTo>
                  <a:lnTo>
                    <a:pt x="116" y="215"/>
                  </a:lnTo>
                  <a:lnTo>
                    <a:pt x="115" y="211"/>
                  </a:lnTo>
                  <a:lnTo>
                    <a:pt x="113" y="207"/>
                  </a:lnTo>
                  <a:lnTo>
                    <a:pt x="104" y="202"/>
                  </a:lnTo>
                  <a:lnTo>
                    <a:pt x="102" y="201"/>
                  </a:lnTo>
                  <a:lnTo>
                    <a:pt x="78" y="229"/>
                  </a:lnTo>
                  <a:lnTo>
                    <a:pt x="74" y="233"/>
                  </a:lnTo>
                  <a:lnTo>
                    <a:pt x="66" y="242"/>
                  </a:lnTo>
                  <a:lnTo>
                    <a:pt x="67" y="246"/>
                  </a:lnTo>
                  <a:lnTo>
                    <a:pt x="70" y="248"/>
                  </a:lnTo>
                  <a:lnTo>
                    <a:pt x="71" y="252"/>
                  </a:lnTo>
                  <a:lnTo>
                    <a:pt x="68" y="255"/>
                  </a:lnTo>
                  <a:lnTo>
                    <a:pt x="65" y="256"/>
                  </a:lnTo>
                  <a:lnTo>
                    <a:pt x="63" y="259"/>
                  </a:lnTo>
                  <a:lnTo>
                    <a:pt x="59" y="260"/>
                  </a:lnTo>
                  <a:lnTo>
                    <a:pt x="56" y="262"/>
                  </a:lnTo>
                  <a:lnTo>
                    <a:pt x="26" y="242"/>
                  </a:lnTo>
                  <a:lnTo>
                    <a:pt x="18" y="226"/>
                  </a:lnTo>
                  <a:lnTo>
                    <a:pt x="11" y="210"/>
                  </a:lnTo>
                  <a:lnTo>
                    <a:pt x="12" y="204"/>
                  </a:lnTo>
                  <a:lnTo>
                    <a:pt x="12" y="203"/>
                  </a:lnTo>
                  <a:lnTo>
                    <a:pt x="14" y="201"/>
                  </a:lnTo>
                  <a:lnTo>
                    <a:pt x="18" y="200"/>
                  </a:lnTo>
                  <a:lnTo>
                    <a:pt x="19" y="196"/>
                  </a:lnTo>
                  <a:lnTo>
                    <a:pt x="22" y="193"/>
                  </a:lnTo>
                  <a:lnTo>
                    <a:pt x="12" y="170"/>
                  </a:lnTo>
                  <a:lnTo>
                    <a:pt x="9" y="162"/>
                  </a:lnTo>
                  <a:lnTo>
                    <a:pt x="4" y="152"/>
                  </a:lnTo>
                  <a:lnTo>
                    <a:pt x="6" y="147"/>
                  </a:lnTo>
                  <a:lnTo>
                    <a:pt x="4" y="144"/>
                  </a:lnTo>
                  <a:lnTo>
                    <a:pt x="2" y="141"/>
                  </a:lnTo>
                  <a:lnTo>
                    <a:pt x="2" y="133"/>
                  </a:lnTo>
                  <a:lnTo>
                    <a:pt x="0" y="128"/>
                  </a:lnTo>
                  <a:lnTo>
                    <a:pt x="2" y="126"/>
                  </a:lnTo>
                  <a:lnTo>
                    <a:pt x="4" y="125"/>
                  </a:lnTo>
                  <a:lnTo>
                    <a:pt x="8" y="124"/>
                  </a:lnTo>
                </a:path>
              </a:pathLst>
            </a:custGeom>
            <a:solidFill>
              <a:srgbClr val="2D2DB9">
                <a:lumMod val="20000"/>
                <a:lumOff val="8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93" name="Freeform 42"/>
            <p:cNvSpPr>
              <a:spLocks/>
            </p:cNvSpPr>
            <p:nvPr/>
          </p:nvSpPr>
          <p:spPr bwMode="auto">
            <a:xfrm>
              <a:off x="7362825" y="3375025"/>
              <a:ext cx="657225" cy="584200"/>
            </a:xfrm>
            <a:custGeom>
              <a:avLst/>
              <a:gdLst>
                <a:gd name="T0" fmla="*/ 2147483647 w 414"/>
                <a:gd name="T1" fmla="*/ 2147483647 h 368"/>
                <a:gd name="T2" fmla="*/ 2147483647 w 414"/>
                <a:gd name="T3" fmla="*/ 2147483647 h 368"/>
                <a:gd name="T4" fmla="*/ 2147483647 w 414"/>
                <a:gd name="T5" fmla="*/ 2147483647 h 368"/>
                <a:gd name="T6" fmla="*/ 2147483647 w 414"/>
                <a:gd name="T7" fmla="*/ 2147483647 h 368"/>
                <a:gd name="T8" fmla="*/ 2147483647 w 414"/>
                <a:gd name="T9" fmla="*/ 2147483647 h 368"/>
                <a:gd name="T10" fmla="*/ 2147483647 w 414"/>
                <a:gd name="T11" fmla="*/ 2147483647 h 368"/>
                <a:gd name="T12" fmla="*/ 2147483647 w 414"/>
                <a:gd name="T13" fmla="*/ 2147483647 h 368"/>
                <a:gd name="T14" fmla="*/ 2147483647 w 414"/>
                <a:gd name="T15" fmla="*/ 2147483647 h 368"/>
                <a:gd name="T16" fmla="*/ 2147483647 w 414"/>
                <a:gd name="T17" fmla="*/ 2147483647 h 368"/>
                <a:gd name="T18" fmla="*/ 2147483647 w 414"/>
                <a:gd name="T19" fmla="*/ 2147483647 h 368"/>
                <a:gd name="T20" fmla="*/ 2147483647 w 414"/>
                <a:gd name="T21" fmla="*/ 2147483647 h 368"/>
                <a:gd name="T22" fmla="*/ 2147483647 w 414"/>
                <a:gd name="T23" fmla="*/ 2147483647 h 368"/>
                <a:gd name="T24" fmla="*/ 2147483647 w 414"/>
                <a:gd name="T25" fmla="*/ 2147483647 h 368"/>
                <a:gd name="T26" fmla="*/ 2147483647 w 414"/>
                <a:gd name="T27" fmla="*/ 2147483647 h 368"/>
                <a:gd name="T28" fmla="*/ 2147483647 w 414"/>
                <a:gd name="T29" fmla="*/ 2147483647 h 368"/>
                <a:gd name="T30" fmla="*/ 2147483647 w 414"/>
                <a:gd name="T31" fmla="*/ 2147483647 h 368"/>
                <a:gd name="T32" fmla="*/ 2147483647 w 414"/>
                <a:gd name="T33" fmla="*/ 2147483647 h 368"/>
                <a:gd name="T34" fmla="*/ 2147483647 w 414"/>
                <a:gd name="T35" fmla="*/ 2147483647 h 368"/>
                <a:gd name="T36" fmla="*/ 2147483647 w 414"/>
                <a:gd name="T37" fmla="*/ 2147483647 h 368"/>
                <a:gd name="T38" fmla="*/ 2147483647 w 414"/>
                <a:gd name="T39" fmla="*/ 2147483647 h 368"/>
                <a:gd name="T40" fmla="*/ 2147483647 w 414"/>
                <a:gd name="T41" fmla="*/ 2147483647 h 368"/>
                <a:gd name="T42" fmla="*/ 2147483647 w 414"/>
                <a:gd name="T43" fmla="*/ 2147483647 h 368"/>
                <a:gd name="T44" fmla="*/ 2147483647 w 414"/>
                <a:gd name="T45" fmla="*/ 2147483647 h 368"/>
                <a:gd name="T46" fmla="*/ 2147483647 w 414"/>
                <a:gd name="T47" fmla="*/ 2147483647 h 368"/>
                <a:gd name="T48" fmla="*/ 2147483647 w 414"/>
                <a:gd name="T49" fmla="*/ 2147483647 h 368"/>
                <a:gd name="T50" fmla="*/ 2147483647 w 414"/>
                <a:gd name="T51" fmla="*/ 2147483647 h 368"/>
                <a:gd name="T52" fmla="*/ 2147483647 w 414"/>
                <a:gd name="T53" fmla="*/ 2147483647 h 368"/>
                <a:gd name="T54" fmla="*/ 2147483647 w 414"/>
                <a:gd name="T55" fmla="*/ 2147483647 h 368"/>
                <a:gd name="T56" fmla="*/ 2147483647 w 414"/>
                <a:gd name="T57" fmla="*/ 2147483647 h 368"/>
                <a:gd name="T58" fmla="*/ 2147483647 w 414"/>
                <a:gd name="T59" fmla="*/ 2147483647 h 368"/>
                <a:gd name="T60" fmla="*/ 2147483647 w 414"/>
                <a:gd name="T61" fmla="*/ 2147483647 h 368"/>
                <a:gd name="T62" fmla="*/ 2147483647 w 414"/>
                <a:gd name="T63" fmla="*/ 2147483647 h 368"/>
                <a:gd name="T64" fmla="*/ 2147483647 w 414"/>
                <a:gd name="T65" fmla="*/ 2147483647 h 368"/>
                <a:gd name="T66" fmla="*/ 2147483647 w 414"/>
                <a:gd name="T67" fmla="*/ 2147483647 h 368"/>
                <a:gd name="T68" fmla="*/ 2147483647 w 414"/>
                <a:gd name="T69" fmla="*/ 2147483647 h 368"/>
                <a:gd name="T70" fmla="*/ 2147483647 w 414"/>
                <a:gd name="T71" fmla="*/ 2147483647 h 368"/>
                <a:gd name="T72" fmla="*/ 2147483647 w 414"/>
                <a:gd name="T73" fmla="*/ 2147483647 h 368"/>
                <a:gd name="T74" fmla="*/ 2147483647 w 414"/>
                <a:gd name="T75" fmla="*/ 2147483647 h 368"/>
                <a:gd name="T76" fmla="*/ 2147483647 w 414"/>
                <a:gd name="T77" fmla="*/ 2147483647 h 368"/>
                <a:gd name="T78" fmla="*/ 2147483647 w 414"/>
                <a:gd name="T79" fmla="*/ 2147483647 h 368"/>
                <a:gd name="T80" fmla="*/ 2147483647 w 414"/>
                <a:gd name="T81" fmla="*/ 2147483647 h 368"/>
                <a:gd name="T82" fmla="*/ 2147483647 w 414"/>
                <a:gd name="T83" fmla="*/ 2147483647 h 368"/>
                <a:gd name="T84" fmla="*/ 2147483647 w 414"/>
                <a:gd name="T85" fmla="*/ 2147483647 h 368"/>
                <a:gd name="T86" fmla="*/ 2147483647 w 414"/>
                <a:gd name="T87" fmla="*/ 2147483647 h 368"/>
                <a:gd name="T88" fmla="*/ 2147483647 w 414"/>
                <a:gd name="T89" fmla="*/ 2147483647 h 368"/>
                <a:gd name="T90" fmla="*/ 2147483647 w 414"/>
                <a:gd name="T91" fmla="*/ 2147483647 h 368"/>
                <a:gd name="T92" fmla="*/ 2147483647 w 414"/>
                <a:gd name="T93" fmla="*/ 2147483647 h 368"/>
                <a:gd name="T94" fmla="*/ 2147483647 w 414"/>
                <a:gd name="T95" fmla="*/ 2147483647 h 368"/>
                <a:gd name="T96" fmla="*/ 2147483647 w 414"/>
                <a:gd name="T97" fmla="*/ 2147483647 h 368"/>
                <a:gd name="T98" fmla="*/ 2147483647 w 414"/>
                <a:gd name="T99" fmla="*/ 2147483647 h 368"/>
                <a:gd name="T100" fmla="*/ 2147483647 w 414"/>
                <a:gd name="T101" fmla="*/ 2147483647 h 368"/>
                <a:gd name="T102" fmla="*/ 2147483647 w 414"/>
                <a:gd name="T103" fmla="*/ 2147483647 h 368"/>
                <a:gd name="T104" fmla="*/ 2147483647 w 414"/>
                <a:gd name="T105" fmla="*/ 2147483647 h 368"/>
                <a:gd name="T106" fmla="*/ 2147483647 w 414"/>
                <a:gd name="T107" fmla="*/ 2147483647 h 368"/>
                <a:gd name="T108" fmla="*/ 2147483647 w 414"/>
                <a:gd name="T109" fmla="*/ 2147483647 h 368"/>
                <a:gd name="T110" fmla="*/ 2147483647 w 414"/>
                <a:gd name="T111" fmla="*/ 2147483647 h 368"/>
                <a:gd name="T112" fmla="*/ 2147483647 w 414"/>
                <a:gd name="T113" fmla="*/ 2147483647 h 368"/>
                <a:gd name="T114" fmla="*/ 2147483647 w 414"/>
                <a:gd name="T115" fmla="*/ 2147483647 h 368"/>
                <a:gd name="T116" fmla="*/ 2147483647 w 414"/>
                <a:gd name="T117" fmla="*/ 2147483647 h 368"/>
                <a:gd name="T118" fmla="*/ 2147483647 w 414"/>
                <a:gd name="T119" fmla="*/ 2147483647 h 3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14"/>
                <a:gd name="T181" fmla="*/ 0 h 368"/>
                <a:gd name="T182" fmla="*/ 414 w 414"/>
                <a:gd name="T183" fmla="*/ 368 h 3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14" h="368">
                  <a:moveTo>
                    <a:pt x="152" y="321"/>
                  </a:moveTo>
                  <a:lnTo>
                    <a:pt x="140" y="310"/>
                  </a:lnTo>
                  <a:lnTo>
                    <a:pt x="137" y="307"/>
                  </a:lnTo>
                  <a:lnTo>
                    <a:pt x="135" y="306"/>
                  </a:lnTo>
                  <a:lnTo>
                    <a:pt x="114" y="293"/>
                  </a:lnTo>
                  <a:lnTo>
                    <a:pt x="26" y="241"/>
                  </a:lnTo>
                  <a:lnTo>
                    <a:pt x="14" y="236"/>
                  </a:lnTo>
                  <a:lnTo>
                    <a:pt x="11" y="237"/>
                  </a:lnTo>
                  <a:lnTo>
                    <a:pt x="7" y="237"/>
                  </a:lnTo>
                  <a:lnTo>
                    <a:pt x="4" y="237"/>
                  </a:lnTo>
                  <a:lnTo>
                    <a:pt x="0" y="237"/>
                  </a:lnTo>
                  <a:lnTo>
                    <a:pt x="2" y="232"/>
                  </a:lnTo>
                  <a:lnTo>
                    <a:pt x="3" y="228"/>
                  </a:lnTo>
                  <a:lnTo>
                    <a:pt x="6" y="220"/>
                  </a:lnTo>
                  <a:lnTo>
                    <a:pt x="7" y="215"/>
                  </a:lnTo>
                  <a:lnTo>
                    <a:pt x="8" y="213"/>
                  </a:lnTo>
                  <a:lnTo>
                    <a:pt x="11" y="183"/>
                  </a:lnTo>
                  <a:lnTo>
                    <a:pt x="14" y="180"/>
                  </a:lnTo>
                  <a:lnTo>
                    <a:pt x="18" y="172"/>
                  </a:lnTo>
                  <a:lnTo>
                    <a:pt x="15" y="169"/>
                  </a:lnTo>
                  <a:lnTo>
                    <a:pt x="13" y="165"/>
                  </a:lnTo>
                  <a:lnTo>
                    <a:pt x="12" y="161"/>
                  </a:lnTo>
                  <a:lnTo>
                    <a:pt x="23" y="148"/>
                  </a:lnTo>
                  <a:lnTo>
                    <a:pt x="38" y="133"/>
                  </a:lnTo>
                  <a:lnTo>
                    <a:pt x="41" y="135"/>
                  </a:lnTo>
                  <a:lnTo>
                    <a:pt x="44" y="136"/>
                  </a:lnTo>
                  <a:lnTo>
                    <a:pt x="46" y="135"/>
                  </a:lnTo>
                  <a:lnTo>
                    <a:pt x="48" y="135"/>
                  </a:lnTo>
                  <a:lnTo>
                    <a:pt x="51" y="134"/>
                  </a:lnTo>
                  <a:lnTo>
                    <a:pt x="55" y="133"/>
                  </a:lnTo>
                  <a:lnTo>
                    <a:pt x="61" y="133"/>
                  </a:lnTo>
                  <a:lnTo>
                    <a:pt x="62" y="133"/>
                  </a:lnTo>
                  <a:lnTo>
                    <a:pt x="63" y="123"/>
                  </a:lnTo>
                  <a:lnTo>
                    <a:pt x="60" y="122"/>
                  </a:lnTo>
                  <a:lnTo>
                    <a:pt x="57" y="122"/>
                  </a:lnTo>
                  <a:lnTo>
                    <a:pt x="55" y="114"/>
                  </a:lnTo>
                  <a:lnTo>
                    <a:pt x="52" y="111"/>
                  </a:lnTo>
                  <a:lnTo>
                    <a:pt x="49" y="110"/>
                  </a:lnTo>
                  <a:lnTo>
                    <a:pt x="46" y="107"/>
                  </a:lnTo>
                  <a:lnTo>
                    <a:pt x="43" y="103"/>
                  </a:lnTo>
                  <a:lnTo>
                    <a:pt x="41" y="101"/>
                  </a:lnTo>
                  <a:lnTo>
                    <a:pt x="38" y="100"/>
                  </a:lnTo>
                  <a:lnTo>
                    <a:pt x="31" y="99"/>
                  </a:lnTo>
                  <a:lnTo>
                    <a:pt x="33" y="95"/>
                  </a:lnTo>
                  <a:lnTo>
                    <a:pt x="34" y="91"/>
                  </a:lnTo>
                  <a:lnTo>
                    <a:pt x="33" y="86"/>
                  </a:lnTo>
                  <a:lnTo>
                    <a:pt x="31" y="83"/>
                  </a:lnTo>
                  <a:lnTo>
                    <a:pt x="27" y="81"/>
                  </a:lnTo>
                  <a:lnTo>
                    <a:pt x="25" y="77"/>
                  </a:lnTo>
                  <a:lnTo>
                    <a:pt x="22" y="76"/>
                  </a:lnTo>
                  <a:lnTo>
                    <a:pt x="15" y="65"/>
                  </a:lnTo>
                  <a:lnTo>
                    <a:pt x="13" y="57"/>
                  </a:lnTo>
                  <a:lnTo>
                    <a:pt x="14" y="53"/>
                  </a:lnTo>
                  <a:lnTo>
                    <a:pt x="17" y="50"/>
                  </a:lnTo>
                  <a:lnTo>
                    <a:pt x="16" y="46"/>
                  </a:lnTo>
                  <a:lnTo>
                    <a:pt x="14" y="42"/>
                  </a:lnTo>
                  <a:lnTo>
                    <a:pt x="7" y="37"/>
                  </a:lnTo>
                  <a:lnTo>
                    <a:pt x="5" y="34"/>
                  </a:lnTo>
                  <a:lnTo>
                    <a:pt x="4" y="29"/>
                  </a:lnTo>
                  <a:lnTo>
                    <a:pt x="6" y="25"/>
                  </a:lnTo>
                  <a:lnTo>
                    <a:pt x="10" y="19"/>
                  </a:lnTo>
                  <a:lnTo>
                    <a:pt x="13" y="16"/>
                  </a:lnTo>
                  <a:lnTo>
                    <a:pt x="14" y="12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75" y="32"/>
                  </a:lnTo>
                  <a:lnTo>
                    <a:pt x="127" y="62"/>
                  </a:lnTo>
                  <a:lnTo>
                    <a:pt x="140" y="57"/>
                  </a:lnTo>
                  <a:lnTo>
                    <a:pt x="142" y="56"/>
                  </a:lnTo>
                  <a:lnTo>
                    <a:pt x="205" y="27"/>
                  </a:lnTo>
                  <a:lnTo>
                    <a:pt x="245" y="26"/>
                  </a:lnTo>
                  <a:lnTo>
                    <a:pt x="248" y="26"/>
                  </a:lnTo>
                  <a:lnTo>
                    <a:pt x="271" y="26"/>
                  </a:lnTo>
                  <a:lnTo>
                    <a:pt x="321" y="25"/>
                  </a:lnTo>
                  <a:lnTo>
                    <a:pt x="341" y="50"/>
                  </a:lnTo>
                  <a:lnTo>
                    <a:pt x="342" y="54"/>
                  </a:lnTo>
                  <a:lnTo>
                    <a:pt x="339" y="65"/>
                  </a:lnTo>
                  <a:lnTo>
                    <a:pt x="342" y="73"/>
                  </a:lnTo>
                  <a:lnTo>
                    <a:pt x="345" y="79"/>
                  </a:lnTo>
                  <a:lnTo>
                    <a:pt x="346" y="81"/>
                  </a:lnTo>
                  <a:lnTo>
                    <a:pt x="347" y="83"/>
                  </a:lnTo>
                  <a:lnTo>
                    <a:pt x="356" y="91"/>
                  </a:lnTo>
                  <a:lnTo>
                    <a:pt x="359" y="94"/>
                  </a:lnTo>
                  <a:lnTo>
                    <a:pt x="361" y="96"/>
                  </a:lnTo>
                  <a:lnTo>
                    <a:pt x="364" y="99"/>
                  </a:lnTo>
                  <a:lnTo>
                    <a:pt x="368" y="99"/>
                  </a:lnTo>
                  <a:lnTo>
                    <a:pt x="371" y="100"/>
                  </a:lnTo>
                  <a:lnTo>
                    <a:pt x="374" y="100"/>
                  </a:lnTo>
                  <a:lnTo>
                    <a:pt x="378" y="101"/>
                  </a:lnTo>
                  <a:lnTo>
                    <a:pt x="380" y="103"/>
                  </a:lnTo>
                  <a:lnTo>
                    <a:pt x="379" y="106"/>
                  </a:lnTo>
                  <a:lnTo>
                    <a:pt x="379" y="111"/>
                  </a:lnTo>
                  <a:lnTo>
                    <a:pt x="382" y="111"/>
                  </a:lnTo>
                  <a:lnTo>
                    <a:pt x="385" y="109"/>
                  </a:lnTo>
                  <a:lnTo>
                    <a:pt x="388" y="111"/>
                  </a:lnTo>
                  <a:lnTo>
                    <a:pt x="390" y="114"/>
                  </a:lnTo>
                  <a:lnTo>
                    <a:pt x="394" y="114"/>
                  </a:lnTo>
                  <a:lnTo>
                    <a:pt x="397" y="112"/>
                  </a:lnTo>
                  <a:lnTo>
                    <a:pt x="397" y="116"/>
                  </a:lnTo>
                  <a:lnTo>
                    <a:pt x="399" y="120"/>
                  </a:lnTo>
                  <a:lnTo>
                    <a:pt x="404" y="118"/>
                  </a:lnTo>
                  <a:lnTo>
                    <a:pt x="411" y="124"/>
                  </a:lnTo>
                  <a:lnTo>
                    <a:pt x="413" y="126"/>
                  </a:lnTo>
                  <a:lnTo>
                    <a:pt x="409" y="129"/>
                  </a:lnTo>
                  <a:lnTo>
                    <a:pt x="406" y="141"/>
                  </a:lnTo>
                  <a:lnTo>
                    <a:pt x="398" y="144"/>
                  </a:lnTo>
                  <a:lnTo>
                    <a:pt x="391" y="142"/>
                  </a:lnTo>
                  <a:lnTo>
                    <a:pt x="385" y="147"/>
                  </a:lnTo>
                  <a:lnTo>
                    <a:pt x="379" y="146"/>
                  </a:lnTo>
                  <a:lnTo>
                    <a:pt x="382" y="136"/>
                  </a:lnTo>
                  <a:lnTo>
                    <a:pt x="381" y="132"/>
                  </a:lnTo>
                  <a:lnTo>
                    <a:pt x="379" y="132"/>
                  </a:lnTo>
                  <a:lnTo>
                    <a:pt x="379" y="135"/>
                  </a:lnTo>
                  <a:lnTo>
                    <a:pt x="376" y="148"/>
                  </a:lnTo>
                  <a:lnTo>
                    <a:pt x="366" y="145"/>
                  </a:lnTo>
                  <a:lnTo>
                    <a:pt x="364" y="147"/>
                  </a:lnTo>
                  <a:lnTo>
                    <a:pt x="346" y="139"/>
                  </a:lnTo>
                  <a:lnTo>
                    <a:pt x="346" y="137"/>
                  </a:lnTo>
                  <a:lnTo>
                    <a:pt x="352" y="135"/>
                  </a:lnTo>
                  <a:lnTo>
                    <a:pt x="353" y="133"/>
                  </a:lnTo>
                  <a:lnTo>
                    <a:pt x="352" y="131"/>
                  </a:lnTo>
                  <a:lnTo>
                    <a:pt x="348" y="135"/>
                  </a:lnTo>
                  <a:lnTo>
                    <a:pt x="343" y="133"/>
                  </a:lnTo>
                  <a:lnTo>
                    <a:pt x="344" y="139"/>
                  </a:lnTo>
                  <a:lnTo>
                    <a:pt x="334" y="140"/>
                  </a:lnTo>
                  <a:lnTo>
                    <a:pt x="337" y="142"/>
                  </a:lnTo>
                  <a:lnTo>
                    <a:pt x="334" y="143"/>
                  </a:lnTo>
                  <a:lnTo>
                    <a:pt x="335" y="146"/>
                  </a:lnTo>
                  <a:lnTo>
                    <a:pt x="330" y="146"/>
                  </a:lnTo>
                  <a:lnTo>
                    <a:pt x="323" y="139"/>
                  </a:lnTo>
                  <a:lnTo>
                    <a:pt x="316" y="138"/>
                  </a:lnTo>
                  <a:lnTo>
                    <a:pt x="305" y="129"/>
                  </a:lnTo>
                  <a:lnTo>
                    <a:pt x="307" y="124"/>
                  </a:lnTo>
                  <a:lnTo>
                    <a:pt x="309" y="119"/>
                  </a:lnTo>
                  <a:lnTo>
                    <a:pt x="313" y="119"/>
                  </a:lnTo>
                  <a:lnTo>
                    <a:pt x="310" y="116"/>
                  </a:lnTo>
                  <a:lnTo>
                    <a:pt x="311" y="111"/>
                  </a:lnTo>
                  <a:lnTo>
                    <a:pt x="308" y="110"/>
                  </a:lnTo>
                  <a:lnTo>
                    <a:pt x="309" y="114"/>
                  </a:lnTo>
                  <a:lnTo>
                    <a:pt x="307" y="119"/>
                  </a:lnTo>
                  <a:lnTo>
                    <a:pt x="304" y="126"/>
                  </a:lnTo>
                  <a:lnTo>
                    <a:pt x="301" y="126"/>
                  </a:lnTo>
                  <a:lnTo>
                    <a:pt x="302" y="130"/>
                  </a:lnTo>
                  <a:lnTo>
                    <a:pt x="305" y="133"/>
                  </a:lnTo>
                  <a:lnTo>
                    <a:pt x="303" y="135"/>
                  </a:lnTo>
                  <a:lnTo>
                    <a:pt x="303" y="138"/>
                  </a:lnTo>
                  <a:lnTo>
                    <a:pt x="299" y="136"/>
                  </a:lnTo>
                  <a:lnTo>
                    <a:pt x="296" y="136"/>
                  </a:lnTo>
                  <a:lnTo>
                    <a:pt x="289" y="134"/>
                  </a:lnTo>
                  <a:lnTo>
                    <a:pt x="286" y="132"/>
                  </a:lnTo>
                  <a:lnTo>
                    <a:pt x="287" y="138"/>
                  </a:lnTo>
                  <a:lnTo>
                    <a:pt x="290" y="137"/>
                  </a:lnTo>
                  <a:lnTo>
                    <a:pt x="294" y="139"/>
                  </a:lnTo>
                  <a:lnTo>
                    <a:pt x="298" y="138"/>
                  </a:lnTo>
                  <a:lnTo>
                    <a:pt x="303" y="141"/>
                  </a:lnTo>
                  <a:lnTo>
                    <a:pt x="306" y="145"/>
                  </a:lnTo>
                  <a:lnTo>
                    <a:pt x="306" y="140"/>
                  </a:lnTo>
                  <a:lnTo>
                    <a:pt x="306" y="138"/>
                  </a:lnTo>
                  <a:lnTo>
                    <a:pt x="309" y="138"/>
                  </a:lnTo>
                  <a:lnTo>
                    <a:pt x="311" y="141"/>
                  </a:lnTo>
                  <a:lnTo>
                    <a:pt x="317" y="141"/>
                  </a:lnTo>
                  <a:lnTo>
                    <a:pt x="318" y="145"/>
                  </a:lnTo>
                  <a:lnTo>
                    <a:pt x="322" y="146"/>
                  </a:lnTo>
                  <a:lnTo>
                    <a:pt x="325" y="151"/>
                  </a:lnTo>
                  <a:lnTo>
                    <a:pt x="322" y="156"/>
                  </a:lnTo>
                  <a:lnTo>
                    <a:pt x="318" y="155"/>
                  </a:lnTo>
                  <a:lnTo>
                    <a:pt x="314" y="156"/>
                  </a:lnTo>
                  <a:lnTo>
                    <a:pt x="309" y="157"/>
                  </a:lnTo>
                  <a:lnTo>
                    <a:pt x="310" y="159"/>
                  </a:lnTo>
                  <a:lnTo>
                    <a:pt x="307" y="162"/>
                  </a:lnTo>
                  <a:lnTo>
                    <a:pt x="300" y="165"/>
                  </a:lnTo>
                  <a:lnTo>
                    <a:pt x="299" y="163"/>
                  </a:lnTo>
                  <a:lnTo>
                    <a:pt x="298" y="166"/>
                  </a:lnTo>
                  <a:lnTo>
                    <a:pt x="295" y="167"/>
                  </a:lnTo>
                  <a:lnTo>
                    <a:pt x="299" y="169"/>
                  </a:lnTo>
                  <a:lnTo>
                    <a:pt x="295" y="169"/>
                  </a:lnTo>
                  <a:lnTo>
                    <a:pt x="291" y="172"/>
                  </a:lnTo>
                  <a:lnTo>
                    <a:pt x="282" y="168"/>
                  </a:lnTo>
                  <a:lnTo>
                    <a:pt x="279" y="170"/>
                  </a:lnTo>
                  <a:lnTo>
                    <a:pt x="273" y="167"/>
                  </a:lnTo>
                  <a:lnTo>
                    <a:pt x="268" y="157"/>
                  </a:lnTo>
                  <a:lnTo>
                    <a:pt x="266" y="157"/>
                  </a:lnTo>
                  <a:lnTo>
                    <a:pt x="271" y="169"/>
                  </a:lnTo>
                  <a:lnTo>
                    <a:pt x="268" y="169"/>
                  </a:lnTo>
                  <a:lnTo>
                    <a:pt x="269" y="173"/>
                  </a:lnTo>
                  <a:lnTo>
                    <a:pt x="271" y="172"/>
                  </a:lnTo>
                  <a:lnTo>
                    <a:pt x="275" y="174"/>
                  </a:lnTo>
                  <a:lnTo>
                    <a:pt x="281" y="172"/>
                  </a:lnTo>
                  <a:lnTo>
                    <a:pt x="286" y="177"/>
                  </a:lnTo>
                  <a:lnTo>
                    <a:pt x="290" y="175"/>
                  </a:lnTo>
                  <a:lnTo>
                    <a:pt x="291" y="180"/>
                  </a:lnTo>
                  <a:lnTo>
                    <a:pt x="295" y="174"/>
                  </a:lnTo>
                  <a:lnTo>
                    <a:pt x="299" y="173"/>
                  </a:lnTo>
                  <a:lnTo>
                    <a:pt x="300" y="171"/>
                  </a:lnTo>
                  <a:lnTo>
                    <a:pt x="310" y="167"/>
                  </a:lnTo>
                  <a:lnTo>
                    <a:pt x="315" y="160"/>
                  </a:lnTo>
                  <a:lnTo>
                    <a:pt x="319" y="172"/>
                  </a:lnTo>
                  <a:lnTo>
                    <a:pt x="321" y="169"/>
                  </a:lnTo>
                  <a:lnTo>
                    <a:pt x="321" y="165"/>
                  </a:lnTo>
                  <a:lnTo>
                    <a:pt x="325" y="169"/>
                  </a:lnTo>
                  <a:lnTo>
                    <a:pt x="329" y="177"/>
                  </a:lnTo>
                  <a:lnTo>
                    <a:pt x="339" y="183"/>
                  </a:lnTo>
                  <a:lnTo>
                    <a:pt x="338" y="188"/>
                  </a:lnTo>
                  <a:lnTo>
                    <a:pt x="338" y="199"/>
                  </a:lnTo>
                  <a:lnTo>
                    <a:pt x="337" y="200"/>
                  </a:lnTo>
                  <a:lnTo>
                    <a:pt x="335" y="200"/>
                  </a:lnTo>
                  <a:lnTo>
                    <a:pt x="333" y="201"/>
                  </a:lnTo>
                  <a:lnTo>
                    <a:pt x="323" y="198"/>
                  </a:lnTo>
                  <a:lnTo>
                    <a:pt x="330" y="202"/>
                  </a:lnTo>
                  <a:lnTo>
                    <a:pt x="328" y="203"/>
                  </a:lnTo>
                  <a:lnTo>
                    <a:pt x="335" y="203"/>
                  </a:lnTo>
                  <a:lnTo>
                    <a:pt x="337" y="213"/>
                  </a:lnTo>
                  <a:lnTo>
                    <a:pt x="342" y="215"/>
                  </a:lnTo>
                  <a:lnTo>
                    <a:pt x="342" y="219"/>
                  </a:lnTo>
                  <a:lnTo>
                    <a:pt x="346" y="222"/>
                  </a:lnTo>
                  <a:lnTo>
                    <a:pt x="344" y="225"/>
                  </a:lnTo>
                  <a:lnTo>
                    <a:pt x="343" y="224"/>
                  </a:lnTo>
                  <a:lnTo>
                    <a:pt x="341" y="224"/>
                  </a:lnTo>
                  <a:lnTo>
                    <a:pt x="341" y="221"/>
                  </a:lnTo>
                  <a:lnTo>
                    <a:pt x="340" y="219"/>
                  </a:lnTo>
                  <a:lnTo>
                    <a:pt x="339" y="224"/>
                  </a:lnTo>
                  <a:lnTo>
                    <a:pt x="335" y="223"/>
                  </a:lnTo>
                  <a:lnTo>
                    <a:pt x="337" y="226"/>
                  </a:lnTo>
                  <a:lnTo>
                    <a:pt x="341" y="225"/>
                  </a:lnTo>
                  <a:lnTo>
                    <a:pt x="342" y="229"/>
                  </a:lnTo>
                  <a:lnTo>
                    <a:pt x="345" y="230"/>
                  </a:lnTo>
                  <a:lnTo>
                    <a:pt x="337" y="233"/>
                  </a:lnTo>
                  <a:lnTo>
                    <a:pt x="342" y="234"/>
                  </a:lnTo>
                  <a:lnTo>
                    <a:pt x="341" y="237"/>
                  </a:lnTo>
                  <a:lnTo>
                    <a:pt x="342" y="241"/>
                  </a:lnTo>
                  <a:lnTo>
                    <a:pt x="343" y="238"/>
                  </a:lnTo>
                  <a:lnTo>
                    <a:pt x="345" y="238"/>
                  </a:lnTo>
                  <a:lnTo>
                    <a:pt x="344" y="234"/>
                  </a:lnTo>
                  <a:lnTo>
                    <a:pt x="347" y="233"/>
                  </a:lnTo>
                  <a:lnTo>
                    <a:pt x="349" y="236"/>
                  </a:lnTo>
                  <a:lnTo>
                    <a:pt x="349" y="242"/>
                  </a:lnTo>
                  <a:lnTo>
                    <a:pt x="353" y="248"/>
                  </a:lnTo>
                  <a:lnTo>
                    <a:pt x="353" y="251"/>
                  </a:lnTo>
                  <a:lnTo>
                    <a:pt x="307" y="238"/>
                  </a:lnTo>
                  <a:lnTo>
                    <a:pt x="304" y="234"/>
                  </a:lnTo>
                  <a:lnTo>
                    <a:pt x="304" y="233"/>
                  </a:lnTo>
                  <a:lnTo>
                    <a:pt x="306" y="234"/>
                  </a:lnTo>
                  <a:lnTo>
                    <a:pt x="307" y="233"/>
                  </a:lnTo>
                  <a:lnTo>
                    <a:pt x="304" y="229"/>
                  </a:lnTo>
                  <a:lnTo>
                    <a:pt x="304" y="227"/>
                  </a:lnTo>
                  <a:lnTo>
                    <a:pt x="307" y="225"/>
                  </a:lnTo>
                  <a:lnTo>
                    <a:pt x="308" y="223"/>
                  </a:lnTo>
                  <a:lnTo>
                    <a:pt x="312" y="224"/>
                  </a:lnTo>
                  <a:lnTo>
                    <a:pt x="317" y="225"/>
                  </a:lnTo>
                  <a:lnTo>
                    <a:pt x="323" y="228"/>
                  </a:lnTo>
                  <a:lnTo>
                    <a:pt x="321" y="224"/>
                  </a:lnTo>
                  <a:lnTo>
                    <a:pt x="317" y="222"/>
                  </a:lnTo>
                  <a:lnTo>
                    <a:pt x="311" y="221"/>
                  </a:lnTo>
                  <a:lnTo>
                    <a:pt x="311" y="217"/>
                  </a:lnTo>
                  <a:lnTo>
                    <a:pt x="310" y="215"/>
                  </a:lnTo>
                  <a:lnTo>
                    <a:pt x="312" y="211"/>
                  </a:lnTo>
                  <a:lnTo>
                    <a:pt x="310" y="210"/>
                  </a:lnTo>
                  <a:lnTo>
                    <a:pt x="308" y="212"/>
                  </a:lnTo>
                  <a:lnTo>
                    <a:pt x="310" y="220"/>
                  </a:lnTo>
                  <a:lnTo>
                    <a:pt x="306" y="219"/>
                  </a:lnTo>
                  <a:lnTo>
                    <a:pt x="303" y="224"/>
                  </a:lnTo>
                  <a:lnTo>
                    <a:pt x="300" y="219"/>
                  </a:lnTo>
                  <a:lnTo>
                    <a:pt x="298" y="218"/>
                  </a:lnTo>
                  <a:lnTo>
                    <a:pt x="297" y="214"/>
                  </a:lnTo>
                  <a:lnTo>
                    <a:pt x="294" y="214"/>
                  </a:lnTo>
                  <a:lnTo>
                    <a:pt x="292" y="215"/>
                  </a:lnTo>
                  <a:lnTo>
                    <a:pt x="298" y="221"/>
                  </a:lnTo>
                  <a:lnTo>
                    <a:pt x="300" y="228"/>
                  </a:lnTo>
                  <a:lnTo>
                    <a:pt x="299" y="229"/>
                  </a:lnTo>
                  <a:lnTo>
                    <a:pt x="294" y="228"/>
                  </a:lnTo>
                  <a:lnTo>
                    <a:pt x="296" y="231"/>
                  </a:lnTo>
                  <a:lnTo>
                    <a:pt x="294" y="232"/>
                  </a:lnTo>
                  <a:lnTo>
                    <a:pt x="276" y="225"/>
                  </a:lnTo>
                  <a:lnTo>
                    <a:pt x="277" y="217"/>
                  </a:lnTo>
                  <a:lnTo>
                    <a:pt x="274" y="216"/>
                  </a:lnTo>
                  <a:lnTo>
                    <a:pt x="275" y="221"/>
                  </a:lnTo>
                  <a:lnTo>
                    <a:pt x="272" y="224"/>
                  </a:lnTo>
                  <a:lnTo>
                    <a:pt x="254" y="224"/>
                  </a:lnTo>
                  <a:lnTo>
                    <a:pt x="255" y="227"/>
                  </a:lnTo>
                  <a:lnTo>
                    <a:pt x="250" y="228"/>
                  </a:lnTo>
                  <a:lnTo>
                    <a:pt x="247" y="230"/>
                  </a:lnTo>
                  <a:lnTo>
                    <a:pt x="241" y="224"/>
                  </a:lnTo>
                  <a:lnTo>
                    <a:pt x="244" y="225"/>
                  </a:lnTo>
                  <a:lnTo>
                    <a:pt x="245" y="223"/>
                  </a:lnTo>
                  <a:lnTo>
                    <a:pt x="239" y="222"/>
                  </a:lnTo>
                  <a:lnTo>
                    <a:pt x="235" y="220"/>
                  </a:lnTo>
                  <a:lnTo>
                    <a:pt x="236" y="223"/>
                  </a:lnTo>
                  <a:lnTo>
                    <a:pt x="232" y="221"/>
                  </a:lnTo>
                  <a:lnTo>
                    <a:pt x="213" y="210"/>
                  </a:lnTo>
                  <a:lnTo>
                    <a:pt x="216" y="198"/>
                  </a:lnTo>
                  <a:lnTo>
                    <a:pt x="218" y="197"/>
                  </a:lnTo>
                  <a:lnTo>
                    <a:pt x="219" y="195"/>
                  </a:lnTo>
                  <a:lnTo>
                    <a:pt x="221" y="196"/>
                  </a:lnTo>
                  <a:lnTo>
                    <a:pt x="226" y="192"/>
                  </a:lnTo>
                  <a:lnTo>
                    <a:pt x="230" y="193"/>
                  </a:lnTo>
                  <a:lnTo>
                    <a:pt x="232" y="192"/>
                  </a:lnTo>
                  <a:lnTo>
                    <a:pt x="225" y="188"/>
                  </a:lnTo>
                  <a:lnTo>
                    <a:pt x="223" y="191"/>
                  </a:lnTo>
                  <a:lnTo>
                    <a:pt x="218" y="193"/>
                  </a:lnTo>
                  <a:lnTo>
                    <a:pt x="215" y="195"/>
                  </a:lnTo>
                  <a:lnTo>
                    <a:pt x="213" y="192"/>
                  </a:lnTo>
                  <a:lnTo>
                    <a:pt x="215" y="187"/>
                  </a:lnTo>
                  <a:lnTo>
                    <a:pt x="215" y="181"/>
                  </a:lnTo>
                  <a:lnTo>
                    <a:pt x="218" y="177"/>
                  </a:lnTo>
                  <a:lnTo>
                    <a:pt x="218" y="173"/>
                  </a:lnTo>
                  <a:lnTo>
                    <a:pt x="220" y="169"/>
                  </a:lnTo>
                  <a:lnTo>
                    <a:pt x="220" y="167"/>
                  </a:lnTo>
                  <a:lnTo>
                    <a:pt x="223" y="165"/>
                  </a:lnTo>
                  <a:lnTo>
                    <a:pt x="222" y="164"/>
                  </a:lnTo>
                  <a:lnTo>
                    <a:pt x="219" y="165"/>
                  </a:lnTo>
                  <a:lnTo>
                    <a:pt x="217" y="167"/>
                  </a:lnTo>
                  <a:lnTo>
                    <a:pt x="218" y="170"/>
                  </a:lnTo>
                  <a:lnTo>
                    <a:pt x="215" y="173"/>
                  </a:lnTo>
                  <a:lnTo>
                    <a:pt x="214" y="179"/>
                  </a:lnTo>
                  <a:lnTo>
                    <a:pt x="211" y="184"/>
                  </a:lnTo>
                  <a:lnTo>
                    <a:pt x="211" y="190"/>
                  </a:lnTo>
                  <a:lnTo>
                    <a:pt x="210" y="195"/>
                  </a:lnTo>
                  <a:lnTo>
                    <a:pt x="212" y="196"/>
                  </a:lnTo>
                  <a:lnTo>
                    <a:pt x="209" y="208"/>
                  </a:lnTo>
                  <a:lnTo>
                    <a:pt x="205" y="211"/>
                  </a:lnTo>
                  <a:lnTo>
                    <a:pt x="186" y="206"/>
                  </a:lnTo>
                  <a:lnTo>
                    <a:pt x="186" y="204"/>
                  </a:lnTo>
                  <a:lnTo>
                    <a:pt x="190" y="203"/>
                  </a:lnTo>
                  <a:lnTo>
                    <a:pt x="192" y="203"/>
                  </a:lnTo>
                  <a:lnTo>
                    <a:pt x="190" y="201"/>
                  </a:lnTo>
                  <a:lnTo>
                    <a:pt x="186" y="202"/>
                  </a:lnTo>
                  <a:lnTo>
                    <a:pt x="181" y="206"/>
                  </a:lnTo>
                  <a:lnTo>
                    <a:pt x="171" y="205"/>
                  </a:lnTo>
                  <a:lnTo>
                    <a:pt x="169" y="203"/>
                  </a:lnTo>
                  <a:lnTo>
                    <a:pt x="168" y="200"/>
                  </a:lnTo>
                  <a:lnTo>
                    <a:pt x="167" y="200"/>
                  </a:lnTo>
                  <a:lnTo>
                    <a:pt x="166" y="205"/>
                  </a:lnTo>
                  <a:lnTo>
                    <a:pt x="159" y="205"/>
                  </a:lnTo>
                  <a:lnTo>
                    <a:pt x="152" y="200"/>
                  </a:lnTo>
                  <a:lnTo>
                    <a:pt x="148" y="196"/>
                  </a:lnTo>
                  <a:lnTo>
                    <a:pt x="150" y="196"/>
                  </a:lnTo>
                  <a:lnTo>
                    <a:pt x="148" y="194"/>
                  </a:lnTo>
                  <a:lnTo>
                    <a:pt x="157" y="193"/>
                  </a:lnTo>
                  <a:lnTo>
                    <a:pt x="158" y="190"/>
                  </a:lnTo>
                  <a:lnTo>
                    <a:pt x="147" y="191"/>
                  </a:lnTo>
                  <a:lnTo>
                    <a:pt x="141" y="195"/>
                  </a:lnTo>
                  <a:lnTo>
                    <a:pt x="135" y="191"/>
                  </a:lnTo>
                  <a:lnTo>
                    <a:pt x="135" y="183"/>
                  </a:lnTo>
                  <a:lnTo>
                    <a:pt x="133" y="181"/>
                  </a:lnTo>
                  <a:lnTo>
                    <a:pt x="131" y="172"/>
                  </a:lnTo>
                  <a:lnTo>
                    <a:pt x="130" y="168"/>
                  </a:lnTo>
                  <a:lnTo>
                    <a:pt x="128" y="171"/>
                  </a:lnTo>
                  <a:lnTo>
                    <a:pt x="131" y="186"/>
                  </a:lnTo>
                  <a:lnTo>
                    <a:pt x="127" y="187"/>
                  </a:lnTo>
                  <a:lnTo>
                    <a:pt x="109" y="175"/>
                  </a:lnTo>
                  <a:lnTo>
                    <a:pt x="102" y="164"/>
                  </a:lnTo>
                  <a:lnTo>
                    <a:pt x="93" y="158"/>
                  </a:lnTo>
                  <a:lnTo>
                    <a:pt x="94" y="155"/>
                  </a:lnTo>
                  <a:lnTo>
                    <a:pt x="87" y="153"/>
                  </a:lnTo>
                  <a:lnTo>
                    <a:pt x="84" y="149"/>
                  </a:lnTo>
                  <a:lnTo>
                    <a:pt x="78" y="146"/>
                  </a:lnTo>
                  <a:lnTo>
                    <a:pt x="70" y="139"/>
                  </a:lnTo>
                  <a:lnTo>
                    <a:pt x="68" y="144"/>
                  </a:lnTo>
                  <a:lnTo>
                    <a:pt x="76" y="149"/>
                  </a:lnTo>
                  <a:lnTo>
                    <a:pt x="78" y="153"/>
                  </a:lnTo>
                  <a:lnTo>
                    <a:pt x="76" y="157"/>
                  </a:lnTo>
                  <a:lnTo>
                    <a:pt x="82" y="157"/>
                  </a:lnTo>
                  <a:lnTo>
                    <a:pt x="91" y="169"/>
                  </a:lnTo>
                  <a:lnTo>
                    <a:pt x="91" y="171"/>
                  </a:lnTo>
                  <a:lnTo>
                    <a:pt x="93" y="175"/>
                  </a:lnTo>
                  <a:lnTo>
                    <a:pt x="89" y="172"/>
                  </a:lnTo>
                  <a:lnTo>
                    <a:pt x="87" y="172"/>
                  </a:lnTo>
                  <a:lnTo>
                    <a:pt x="84" y="168"/>
                  </a:lnTo>
                  <a:lnTo>
                    <a:pt x="80" y="168"/>
                  </a:lnTo>
                  <a:lnTo>
                    <a:pt x="75" y="163"/>
                  </a:lnTo>
                  <a:lnTo>
                    <a:pt x="70" y="164"/>
                  </a:lnTo>
                  <a:lnTo>
                    <a:pt x="67" y="161"/>
                  </a:lnTo>
                  <a:lnTo>
                    <a:pt x="68" y="167"/>
                  </a:lnTo>
                  <a:lnTo>
                    <a:pt x="73" y="167"/>
                  </a:lnTo>
                  <a:lnTo>
                    <a:pt x="76" y="173"/>
                  </a:lnTo>
                  <a:lnTo>
                    <a:pt x="81" y="175"/>
                  </a:lnTo>
                  <a:lnTo>
                    <a:pt x="86" y="181"/>
                  </a:lnTo>
                  <a:lnTo>
                    <a:pt x="99" y="191"/>
                  </a:lnTo>
                  <a:lnTo>
                    <a:pt x="114" y="195"/>
                  </a:lnTo>
                  <a:lnTo>
                    <a:pt x="119" y="205"/>
                  </a:lnTo>
                  <a:lnTo>
                    <a:pt x="124" y="217"/>
                  </a:lnTo>
                  <a:lnTo>
                    <a:pt x="121" y="220"/>
                  </a:lnTo>
                  <a:lnTo>
                    <a:pt x="122" y="222"/>
                  </a:lnTo>
                  <a:lnTo>
                    <a:pt x="121" y="228"/>
                  </a:lnTo>
                  <a:lnTo>
                    <a:pt x="123" y="227"/>
                  </a:lnTo>
                  <a:lnTo>
                    <a:pt x="122" y="233"/>
                  </a:lnTo>
                  <a:lnTo>
                    <a:pt x="125" y="232"/>
                  </a:lnTo>
                  <a:lnTo>
                    <a:pt x="128" y="236"/>
                  </a:lnTo>
                  <a:lnTo>
                    <a:pt x="127" y="241"/>
                  </a:lnTo>
                  <a:lnTo>
                    <a:pt x="124" y="245"/>
                  </a:lnTo>
                  <a:lnTo>
                    <a:pt x="122" y="249"/>
                  </a:lnTo>
                  <a:lnTo>
                    <a:pt x="123" y="251"/>
                  </a:lnTo>
                  <a:lnTo>
                    <a:pt x="125" y="249"/>
                  </a:lnTo>
                  <a:lnTo>
                    <a:pt x="125" y="247"/>
                  </a:lnTo>
                  <a:lnTo>
                    <a:pt x="128" y="245"/>
                  </a:lnTo>
                  <a:lnTo>
                    <a:pt x="130" y="241"/>
                  </a:lnTo>
                  <a:lnTo>
                    <a:pt x="131" y="240"/>
                  </a:lnTo>
                  <a:lnTo>
                    <a:pt x="131" y="236"/>
                  </a:lnTo>
                  <a:lnTo>
                    <a:pt x="128" y="233"/>
                  </a:lnTo>
                  <a:lnTo>
                    <a:pt x="126" y="230"/>
                  </a:lnTo>
                  <a:lnTo>
                    <a:pt x="128" y="225"/>
                  </a:lnTo>
                  <a:lnTo>
                    <a:pt x="125" y="222"/>
                  </a:lnTo>
                  <a:lnTo>
                    <a:pt x="126" y="221"/>
                  </a:lnTo>
                  <a:lnTo>
                    <a:pt x="148" y="211"/>
                  </a:lnTo>
                  <a:lnTo>
                    <a:pt x="158" y="219"/>
                  </a:lnTo>
                  <a:lnTo>
                    <a:pt x="159" y="225"/>
                  </a:lnTo>
                  <a:lnTo>
                    <a:pt x="153" y="234"/>
                  </a:lnTo>
                  <a:lnTo>
                    <a:pt x="154" y="237"/>
                  </a:lnTo>
                  <a:lnTo>
                    <a:pt x="162" y="227"/>
                  </a:lnTo>
                  <a:lnTo>
                    <a:pt x="161" y="221"/>
                  </a:lnTo>
                  <a:lnTo>
                    <a:pt x="164" y="222"/>
                  </a:lnTo>
                  <a:lnTo>
                    <a:pt x="176" y="228"/>
                  </a:lnTo>
                  <a:lnTo>
                    <a:pt x="182" y="228"/>
                  </a:lnTo>
                  <a:lnTo>
                    <a:pt x="195" y="227"/>
                  </a:lnTo>
                  <a:lnTo>
                    <a:pt x="209" y="242"/>
                  </a:lnTo>
                  <a:lnTo>
                    <a:pt x="208" y="248"/>
                  </a:lnTo>
                  <a:lnTo>
                    <a:pt x="209" y="251"/>
                  </a:lnTo>
                  <a:lnTo>
                    <a:pt x="208" y="252"/>
                  </a:lnTo>
                  <a:lnTo>
                    <a:pt x="209" y="255"/>
                  </a:lnTo>
                  <a:lnTo>
                    <a:pt x="207" y="256"/>
                  </a:lnTo>
                  <a:lnTo>
                    <a:pt x="203" y="259"/>
                  </a:lnTo>
                  <a:lnTo>
                    <a:pt x="198" y="258"/>
                  </a:lnTo>
                  <a:lnTo>
                    <a:pt x="196" y="259"/>
                  </a:lnTo>
                  <a:lnTo>
                    <a:pt x="190" y="263"/>
                  </a:lnTo>
                  <a:lnTo>
                    <a:pt x="198" y="263"/>
                  </a:lnTo>
                  <a:lnTo>
                    <a:pt x="200" y="264"/>
                  </a:lnTo>
                  <a:lnTo>
                    <a:pt x="207" y="261"/>
                  </a:lnTo>
                  <a:lnTo>
                    <a:pt x="209" y="257"/>
                  </a:lnTo>
                  <a:lnTo>
                    <a:pt x="211" y="260"/>
                  </a:lnTo>
                  <a:lnTo>
                    <a:pt x="212" y="263"/>
                  </a:lnTo>
                  <a:lnTo>
                    <a:pt x="213" y="263"/>
                  </a:lnTo>
                  <a:lnTo>
                    <a:pt x="213" y="248"/>
                  </a:lnTo>
                  <a:lnTo>
                    <a:pt x="224" y="255"/>
                  </a:lnTo>
                  <a:lnTo>
                    <a:pt x="226" y="259"/>
                  </a:lnTo>
                  <a:lnTo>
                    <a:pt x="229" y="257"/>
                  </a:lnTo>
                  <a:lnTo>
                    <a:pt x="228" y="254"/>
                  </a:lnTo>
                  <a:lnTo>
                    <a:pt x="256" y="262"/>
                  </a:lnTo>
                  <a:lnTo>
                    <a:pt x="268" y="260"/>
                  </a:lnTo>
                  <a:lnTo>
                    <a:pt x="274" y="268"/>
                  </a:lnTo>
                  <a:lnTo>
                    <a:pt x="281" y="270"/>
                  </a:lnTo>
                  <a:lnTo>
                    <a:pt x="281" y="271"/>
                  </a:lnTo>
                  <a:lnTo>
                    <a:pt x="280" y="272"/>
                  </a:lnTo>
                  <a:lnTo>
                    <a:pt x="269" y="274"/>
                  </a:lnTo>
                  <a:lnTo>
                    <a:pt x="266" y="276"/>
                  </a:lnTo>
                  <a:lnTo>
                    <a:pt x="260" y="276"/>
                  </a:lnTo>
                  <a:lnTo>
                    <a:pt x="256" y="283"/>
                  </a:lnTo>
                  <a:lnTo>
                    <a:pt x="250" y="283"/>
                  </a:lnTo>
                  <a:lnTo>
                    <a:pt x="251" y="286"/>
                  </a:lnTo>
                  <a:lnTo>
                    <a:pt x="246" y="290"/>
                  </a:lnTo>
                  <a:lnTo>
                    <a:pt x="242" y="291"/>
                  </a:lnTo>
                  <a:lnTo>
                    <a:pt x="241" y="298"/>
                  </a:lnTo>
                  <a:lnTo>
                    <a:pt x="234" y="296"/>
                  </a:lnTo>
                  <a:lnTo>
                    <a:pt x="231" y="300"/>
                  </a:lnTo>
                  <a:lnTo>
                    <a:pt x="227" y="302"/>
                  </a:lnTo>
                  <a:lnTo>
                    <a:pt x="234" y="316"/>
                  </a:lnTo>
                  <a:lnTo>
                    <a:pt x="235" y="317"/>
                  </a:lnTo>
                  <a:lnTo>
                    <a:pt x="237" y="316"/>
                  </a:lnTo>
                  <a:lnTo>
                    <a:pt x="232" y="305"/>
                  </a:lnTo>
                  <a:lnTo>
                    <a:pt x="235" y="302"/>
                  </a:lnTo>
                  <a:lnTo>
                    <a:pt x="242" y="306"/>
                  </a:lnTo>
                  <a:lnTo>
                    <a:pt x="246" y="301"/>
                  </a:lnTo>
                  <a:lnTo>
                    <a:pt x="245" y="297"/>
                  </a:lnTo>
                  <a:lnTo>
                    <a:pt x="250" y="295"/>
                  </a:lnTo>
                  <a:lnTo>
                    <a:pt x="254" y="292"/>
                  </a:lnTo>
                  <a:lnTo>
                    <a:pt x="258" y="289"/>
                  </a:lnTo>
                  <a:lnTo>
                    <a:pt x="260" y="292"/>
                  </a:lnTo>
                  <a:lnTo>
                    <a:pt x="262" y="292"/>
                  </a:lnTo>
                  <a:lnTo>
                    <a:pt x="261" y="287"/>
                  </a:lnTo>
                  <a:lnTo>
                    <a:pt x="266" y="283"/>
                  </a:lnTo>
                  <a:lnTo>
                    <a:pt x="268" y="284"/>
                  </a:lnTo>
                  <a:lnTo>
                    <a:pt x="273" y="281"/>
                  </a:lnTo>
                  <a:lnTo>
                    <a:pt x="277" y="281"/>
                  </a:lnTo>
                  <a:lnTo>
                    <a:pt x="281" y="284"/>
                  </a:lnTo>
                  <a:lnTo>
                    <a:pt x="275" y="291"/>
                  </a:lnTo>
                  <a:lnTo>
                    <a:pt x="277" y="294"/>
                  </a:lnTo>
                  <a:lnTo>
                    <a:pt x="276" y="295"/>
                  </a:lnTo>
                  <a:lnTo>
                    <a:pt x="277" y="297"/>
                  </a:lnTo>
                  <a:lnTo>
                    <a:pt x="276" y="300"/>
                  </a:lnTo>
                  <a:lnTo>
                    <a:pt x="273" y="302"/>
                  </a:lnTo>
                  <a:lnTo>
                    <a:pt x="278" y="302"/>
                  </a:lnTo>
                  <a:lnTo>
                    <a:pt x="280" y="293"/>
                  </a:lnTo>
                  <a:lnTo>
                    <a:pt x="283" y="289"/>
                  </a:lnTo>
                  <a:lnTo>
                    <a:pt x="286" y="291"/>
                  </a:lnTo>
                  <a:lnTo>
                    <a:pt x="289" y="293"/>
                  </a:lnTo>
                  <a:lnTo>
                    <a:pt x="290" y="289"/>
                  </a:lnTo>
                  <a:lnTo>
                    <a:pt x="285" y="286"/>
                  </a:lnTo>
                  <a:lnTo>
                    <a:pt x="290" y="281"/>
                  </a:lnTo>
                  <a:lnTo>
                    <a:pt x="297" y="285"/>
                  </a:lnTo>
                  <a:lnTo>
                    <a:pt x="298" y="283"/>
                  </a:lnTo>
                  <a:lnTo>
                    <a:pt x="304" y="286"/>
                  </a:lnTo>
                  <a:lnTo>
                    <a:pt x="306" y="286"/>
                  </a:lnTo>
                  <a:lnTo>
                    <a:pt x="307" y="287"/>
                  </a:lnTo>
                  <a:lnTo>
                    <a:pt x="309" y="286"/>
                  </a:lnTo>
                  <a:lnTo>
                    <a:pt x="312" y="287"/>
                  </a:lnTo>
                  <a:lnTo>
                    <a:pt x="312" y="285"/>
                  </a:lnTo>
                  <a:lnTo>
                    <a:pt x="323" y="286"/>
                  </a:lnTo>
                  <a:lnTo>
                    <a:pt x="325" y="290"/>
                  </a:lnTo>
                  <a:lnTo>
                    <a:pt x="321" y="292"/>
                  </a:lnTo>
                  <a:lnTo>
                    <a:pt x="323" y="294"/>
                  </a:lnTo>
                  <a:lnTo>
                    <a:pt x="316" y="294"/>
                  </a:lnTo>
                  <a:lnTo>
                    <a:pt x="309" y="296"/>
                  </a:lnTo>
                  <a:lnTo>
                    <a:pt x="316" y="297"/>
                  </a:lnTo>
                  <a:lnTo>
                    <a:pt x="317" y="301"/>
                  </a:lnTo>
                  <a:lnTo>
                    <a:pt x="319" y="297"/>
                  </a:lnTo>
                  <a:lnTo>
                    <a:pt x="324" y="297"/>
                  </a:lnTo>
                  <a:lnTo>
                    <a:pt x="325" y="302"/>
                  </a:lnTo>
                  <a:lnTo>
                    <a:pt x="323" y="305"/>
                  </a:lnTo>
                  <a:lnTo>
                    <a:pt x="324" y="309"/>
                  </a:lnTo>
                  <a:lnTo>
                    <a:pt x="319" y="312"/>
                  </a:lnTo>
                  <a:lnTo>
                    <a:pt x="315" y="314"/>
                  </a:lnTo>
                  <a:lnTo>
                    <a:pt x="309" y="316"/>
                  </a:lnTo>
                  <a:lnTo>
                    <a:pt x="314" y="318"/>
                  </a:lnTo>
                  <a:lnTo>
                    <a:pt x="318" y="316"/>
                  </a:lnTo>
                  <a:lnTo>
                    <a:pt x="323" y="315"/>
                  </a:lnTo>
                  <a:lnTo>
                    <a:pt x="325" y="319"/>
                  </a:lnTo>
                  <a:lnTo>
                    <a:pt x="327" y="321"/>
                  </a:lnTo>
                  <a:lnTo>
                    <a:pt x="325" y="323"/>
                  </a:lnTo>
                  <a:lnTo>
                    <a:pt x="323" y="324"/>
                  </a:lnTo>
                  <a:lnTo>
                    <a:pt x="318" y="324"/>
                  </a:lnTo>
                  <a:lnTo>
                    <a:pt x="315" y="328"/>
                  </a:lnTo>
                  <a:lnTo>
                    <a:pt x="309" y="326"/>
                  </a:lnTo>
                  <a:lnTo>
                    <a:pt x="305" y="328"/>
                  </a:lnTo>
                  <a:lnTo>
                    <a:pt x="303" y="323"/>
                  </a:lnTo>
                  <a:lnTo>
                    <a:pt x="300" y="321"/>
                  </a:lnTo>
                  <a:lnTo>
                    <a:pt x="300" y="328"/>
                  </a:lnTo>
                  <a:lnTo>
                    <a:pt x="304" y="330"/>
                  </a:lnTo>
                  <a:lnTo>
                    <a:pt x="310" y="329"/>
                  </a:lnTo>
                  <a:lnTo>
                    <a:pt x="314" y="331"/>
                  </a:lnTo>
                  <a:lnTo>
                    <a:pt x="317" y="329"/>
                  </a:lnTo>
                  <a:lnTo>
                    <a:pt x="318" y="331"/>
                  </a:lnTo>
                  <a:lnTo>
                    <a:pt x="321" y="328"/>
                  </a:lnTo>
                  <a:lnTo>
                    <a:pt x="333" y="330"/>
                  </a:lnTo>
                  <a:lnTo>
                    <a:pt x="328" y="342"/>
                  </a:lnTo>
                  <a:lnTo>
                    <a:pt x="326" y="347"/>
                  </a:lnTo>
                  <a:lnTo>
                    <a:pt x="323" y="352"/>
                  </a:lnTo>
                  <a:lnTo>
                    <a:pt x="226" y="364"/>
                  </a:lnTo>
                  <a:lnTo>
                    <a:pt x="202" y="367"/>
                  </a:lnTo>
                  <a:lnTo>
                    <a:pt x="176" y="342"/>
                  </a:lnTo>
                  <a:lnTo>
                    <a:pt x="171" y="342"/>
                  </a:lnTo>
                  <a:lnTo>
                    <a:pt x="152" y="32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94" name="Freeform 43"/>
            <p:cNvSpPr>
              <a:spLocks/>
            </p:cNvSpPr>
            <p:nvPr/>
          </p:nvSpPr>
          <p:spPr bwMode="auto">
            <a:xfrm>
              <a:off x="6043613" y="4891088"/>
              <a:ext cx="658812" cy="573087"/>
            </a:xfrm>
            <a:custGeom>
              <a:avLst/>
              <a:gdLst>
                <a:gd name="T0" fmla="*/ 2147483647 w 415"/>
                <a:gd name="T1" fmla="*/ 2147483647 h 361"/>
                <a:gd name="T2" fmla="*/ 2147483647 w 415"/>
                <a:gd name="T3" fmla="*/ 2147483647 h 361"/>
                <a:gd name="T4" fmla="*/ 2147483647 w 415"/>
                <a:gd name="T5" fmla="*/ 2147483647 h 361"/>
                <a:gd name="T6" fmla="*/ 2147483647 w 415"/>
                <a:gd name="T7" fmla="*/ 2147483647 h 361"/>
                <a:gd name="T8" fmla="*/ 2147483647 w 415"/>
                <a:gd name="T9" fmla="*/ 2147483647 h 361"/>
                <a:gd name="T10" fmla="*/ 2147483647 w 415"/>
                <a:gd name="T11" fmla="*/ 2147483647 h 361"/>
                <a:gd name="T12" fmla="*/ 2147483647 w 415"/>
                <a:gd name="T13" fmla="*/ 2147483647 h 361"/>
                <a:gd name="T14" fmla="*/ 2147483647 w 415"/>
                <a:gd name="T15" fmla="*/ 2147483647 h 361"/>
                <a:gd name="T16" fmla="*/ 2147483647 w 415"/>
                <a:gd name="T17" fmla="*/ 2147483647 h 361"/>
                <a:gd name="T18" fmla="*/ 2147483647 w 415"/>
                <a:gd name="T19" fmla="*/ 2147483647 h 361"/>
                <a:gd name="T20" fmla="*/ 2147483647 w 415"/>
                <a:gd name="T21" fmla="*/ 2147483647 h 361"/>
                <a:gd name="T22" fmla="*/ 2147483647 w 415"/>
                <a:gd name="T23" fmla="*/ 2147483647 h 361"/>
                <a:gd name="T24" fmla="*/ 2147483647 w 415"/>
                <a:gd name="T25" fmla="*/ 2147483647 h 361"/>
                <a:gd name="T26" fmla="*/ 2147483647 w 415"/>
                <a:gd name="T27" fmla="*/ 2147483647 h 361"/>
                <a:gd name="T28" fmla="*/ 2147483647 w 415"/>
                <a:gd name="T29" fmla="*/ 2147483647 h 361"/>
                <a:gd name="T30" fmla="*/ 2147483647 w 415"/>
                <a:gd name="T31" fmla="*/ 2147483647 h 361"/>
                <a:gd name="T32" fmla="*/ 2147483647 w 415"/>
                <a:gd name="T33" fmla="*/ 2147483647 h 361"/>
                <a:gd name="T34" fmla="*/ 2147483647 w 415"/>
                <a:gd name="T35" fmla="*/ 2147483647 h 361"/>
                <a:gd name="T36" fmla="*/ 2147483647 w 415"/>
                <a:gd name="T37" fmla="*/ 2147483647 h 361"/>
                <a:gd name="T38" fmla="*/ 2147483647 w 415"/>
                <a:gd name="T39" fmla="*/ 2147483647 h 361"/>
                <a:gd name="T40" fmla="*/ 2147483647 w 415"/>
                <a:gd name="T41" fmla="*/ 2147483647 h 361"/>
                <a:gd name="T42" fmla="*/ 2147483647 w 415"/>
                <a:gd name="T43" fmla="*/ 2147483647 h 361"/>
                <a:gd name="T44" fmla="*/ 2147483647 w 415"/>
                <a:gd name="T45" fmla="*/ 2147483647 h 361"/>
                <a:gd name="T46" fmla="*/ 2147483647 w 415"/>
                <a:gd name="T47" fmla="*/ 2147483647 h 361"/>
                <a:gd name="T48" fmla="*/ 2147483647 w 415"/>
                <a:gd name="T49" fmla="*/ 2147483647 h 361"/>
                <a:gd name="T50" fmla="*/ 2147483647 w 415"/>
                <a:gd name="T51" fmla="*/ 2147483647 h 361"/>
                <a:gd name="T52" fmla="*/ 2147483647 w 415"/>
                <a:gd name="T53" fmla="*/ 2147483647 h 361"/>
                <a:gd name="T54" fmla="*/ 2147483647 w 415"/>
                <a:gd name="T55" fmla="*/ 2147483647 h 361"/>
                <a:gd name="T56" fmla="*/ 2147483647 w 415"/>
                <a:gd name="T57" fmla="*/ 2147483647 h 361"/>
                <a:gd name="T58" fmla="*/ 2147483647 w 415"/>
                <a:gd name="T59" fmla="*/ 2147483647 h 361"/>
                <a:gd name="T60" fmla="*/ 2147483647 w 415"/>
                <a:gd name="T61" fmla="*/ 2147483647 h 361"/>
                <a:gd name="T62" fmla="*/ 2147483647 w 415"/>
                <a:gd name="T63" fmla="*/ 2147483647 h 361"/>
                <a:gd name="T64" fmla="*/ 2147483647 w 415"/>
                <a:gd name="T65" fmla="*/ 2147483647 h 361"/>
                <a:gd name="T66" fmla="*/ 2147483647 w 415"/>
                <a:gd name="T67" fmla="*/ 2147483647 h 361"/>
                <a:gd name="T68" fmla="*/ 2147483647 w 415"/>
                <a:gd name="T69" fmla="*/ 2147483647 h 361"/>
                <a:gd name="T70" fmla="*/ 2147483647 w 415"/>
                <a:gd name="T71" fmla="*/ 2147483647 h 361"/>
                <a:gd name="T72" fmla="*/ 2147483647 w 415"/>
                <a:gd name="T73" fmla="*/ 2147483647 h 361"/>
                <a:gd name="T74" fmla="*/ 2147483647 w 415"/>
                <a:gd name="T75" fmla="*/ 2147483647 h 361"/>
                <a:gd name="T76" fmla="*/ 2147483647 w 415"/>
                <a:gd name="T77" fmla="*/ 2147483647 h 361"/>
                <a:gd name="T78" fmla="*/ 2147483647 w 415"/>
                <a:gd name="T79" fmla="*/ 2147483647 h 361"/>
                <a:gd name="T80" fmla="*/ 2147483647 w 415"/>
                <a:gd name="T81" fmla="*/ 2147483647 h 361"/>
                <a:gd name="T82" fmla="*/ 2147483647 w 415"/>
                <a:gd name="T83" fmla="*/ 2147483647 h 361"/>
                <a:gd name="T84" fmla="*/ 2147483647 w 415"/>
                <a:gd name="T85" fmla="*/ 2147483647 h 361"/>
                <a:gd name="T86" fmla="*/ 2147483647 w 415"/>
                <a:gd name="T87" fmla="*/ 2147483647 h 361"/>
                <a:gd name="T88" fmla="*/ 2147483647 w 415"/>
                <a:gd name="T89" fmla="*/ 2147483647 h 361"/>
                <a:gd name="T90" fmla="*/ 2147483647 w 415"/>
                <a:gd name="T91" fmla="*/ 2147483647 h 361"/>
                <a:gd name="T92" fmla="*/ 2147483647 w 415"/>
                <a:gd name="T93" fmla="*/ 2147483647 h 361"/>
                <a:gd name="T94" fmla="*/ 2147483647 w 415"/>
                <a:gd name="T95" fmla="*/ 2147483647 h 361"/>
                <a:gd name="T96" fmla="*/ 2147483647 w 415"/>
                <a:gd name="T97" fmla="*/ 2147483647 h 361"/>
                <a:gd name="T98" fmla="*/ 2147483647 w 415"/>
                <a:gd name="T99" fmla="*/ 2147483647 h 361"/>
                <a:gd name="T100" fmla="*/ 2147483647 w 415"/>
                <a:gd name="T101" fmla="*/ 2147483647 h 361"/>
                <a:gd name="T102" fmla="*/ 2147483647 w 415"/>
                <a:gd name="T103" fmla="*/ 2147483647 h 361"/>
                <a:gd name="T104" fmla="*/ 2147483647 w 415"/>
                <a:gd name="T105" fmla="*/ 2147483647 h 361"/>
                <a:gd name="T106" fmla="*/ 2147483647 w 415"/>
                <a:gd name="T107" fmla="*/ 2147483647 h 361"/>
                <a:gd name="T108" fmla="*/ 2147483647 w 415"/>
                <a:gd name="T109" fmla="*/ 2147483647 h 361"/>
                <a:gd name="T110" fmla="*/ 2147483647 w 415"/>
                <a:gd name="T111" fmla="*/ 2147483647 h 361"/>
                <a:gd name="T112" fmla="*/ 2147483647 w 415"/>
                <a:gd name="T113" fmla="*/ 2147483647 h 361"/>
                <a:gd name="T114" fmla="*/ 2147483647 w 415"/>
                <a:gd name="T115" fmla="*/ 2147483647 h 361"/>
                <a:gd name="T116" fmla="*/ 2147483647 w 415"/>
                <a:gd name="T117" fmla="*/ 2147483647 h 361"/>
                <a:gd name="T118" fmla="*/ 2147483647 w 415"/>
                <a:gd name="T119" fmla="*/ 2147483647 h 361"/>
                <a:gd name="T120" fmla="*/ 2147483647 w 415"/>
                <a:gd name="T121" fmla="*/ 2147483647 h 3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15"/>
                <a:gd name="T184" fmla="*/ 0 h 361"/>
                <a:gd name="T185" fmla="*/ 415 w 415"/>
                <a:gd name="T186" fmla="*/ 361 h 3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15" h="361">
                  <a:moveTo>
                    <a:pt x="86" y="143"/>
                  </a:moveTo>
                  <a:lnTo>
                    <a:pt x="90" y="144"/>
                  </a:lnTo>
                  <a:lnTo>
                    <a:pt x="97" y="149"/>
                  </a:lnTo>
                  <a:lnTo>
                    <a:pt x="100" y="149"/>
                  </a:lnTo>
                  <a:lnTo>
                    <a:pt x="102" y="152"/>
                  </a:lnTo>
                  <a:lnTo>
                    <a:pt x="106" y="153"/>
                  </a:lnTo>
                  <a:lnTo>
                    <a:pt x="110" y="155"/>
                  </a:lnTo>
                  <a:lnTo>
                    <a:pt x="113" y="156"/>
                  </a:lnTo>
                  <a:lnTo>
                    <a:pt x="117" y="157"/>
                  </a:lnTo>
                  <a:lnTo>
                    <a:pt x="120" y="158"/>
                  </a:lnTo>
                  <a:lnTo>
                    <a:pt x="121" y="159"/>
                  </a:lnTo>
                  <a:lnTo>
                    <a:pt x="125" y="161"/>
                  </a:lnTo>
                  <a:lnTo>
                    <a:pt x="128" y="162"/>
                  </a:lnTo>
                  <a:lnTo>
                    <a:pt x="132" y="162"/>
                  </a:lnTo>
                  <a:lnTo>
                    <a:pt x="134" y="158"/>
                  </a:lnTo>
                  <a:lnTo>
                    <a:pt x="136" y="155"/>
                  </a:lnTo>
                  <a:lnTo>
                    <a:pt x="139" y="152"/>
                  </a:lnTo>
                  <a:lnTo>
                    <a:pt x="141" y="148"/>
                  </a:lnTo>
                  <a:lnTo>
                    <a:pt x="147" y="141"/>
                  </a:lnTo>
                  <a:lnTo>
                    <a:pt x="162" y="126"/>
                  </a:lnTo>
                  <a:lnTo>
                    <a:pt x="159" y="122"/>
                  </a:lnTo>
                  <a:lnTo>
                    <a:pt x="158" y="118"/>
                  </a:lnTo>
                  <a:lnTo>
                    <a:pt x="158" y="117"/>
                  </a:lnTo>
                  <a:lnTo>
                    <a:pt x="182" y="114"/>
                  </a:lnTo>
                  <a:lnTo>
                    <a:pt x="223" y="109"/>
                  </a:lnTo>
                  <a:lnTo>
                    <a:pt x="227" y="109"/>
                  </a:lnTo>
                  <a:lnTo>
                    <a:pt x="280" y="11"/>
                  </a:lnTo>
                  <a:lnTo>
                    <a:pt x="283" y="8"/>
                  </a:lnTo>
                  <a:lnTo>
                    <a:pt x="285" y="4"/>
                  </a:lnTo>
                  <a:lnTo>
                    <a:pt x="289" y="4"/>
                  </a:lnTo>
                  <a:lnTo>
                    <a:pt x="292" y="4"/>
                  </a:lnTo>
                  <a:lnTo>
                    <a:pt x="294" y="0"/>
                  </a:lnTo>
                  <a:lnTo>
                    <a:pt x="296" y="3"/>
                  </a:lnTo>
                  <a:lnTo>
                    <a:pt x="300" y="3"/>
                  </a:lnTo>
                  <a:lnTo>
                    <a:pt x="308" y="5"/>
                  </a:lnTo>
                  <a:lnTo>
                    <a:pt x="310" y="9"/>
                  </a:lnTo>
                  <a:lnTo>
                    <a:pt x="313" y="11"/>
                  </a:lnTo>
                  <a:lnTo>
                    <a:pt x="317" y="11"/>
                  </a:lnTo>
                  <a:lnTo>
                    <a:pt x="321" y="14"/>
                  </a:lnTo>
                  <a:lnTo>
                    <a:pt x="325" y="14"/>
                  </a:lnTo>
                  <a:lnTo>
                    <a:pt x="329" y="16"/>
                  </a:lnTo>
                  <a:lnTo>
                    <a:pt x="329" y="21"/>
                  </a:lnTo>
                  <a:lnTo>
                    <a:pt x="330" y="25"/>
                  </a:lnTo>
                  <a:lnTo>
                    <a:pt x="335" y="23"/>
                  </a:lnTo>
                  <a:lnTo>
                    <a:pt x="338" y="21"/>
                  </a:lnTo>
                  <a:lnTo>
                    <a:pt x="341" y="22"/>
                  </a:lnTo>
                  <a:lnTo>
                    <a:pt x="345" y="27"/>
                  </a:lnTo>
                  <a:lnTo>
                    <a:pt x="346" y="29"/>
                  </a:lnTo>
                  <a:lnTo>
                    <a:pt x="349" y="29"/>
                  </a:lnTo>
                  <a:lnTo>
                    <a:pt x="353" y="29"/>
                  </a:lnTo>
                  <a:lnTo>
                    <a:pt x="355" y="28"/>
                  </a:lnTo>
                  <a:lnTo>
                    <a:pt x="358" y="30"/>
                  </a:lnTo>
                  <a:lnTo>
                    <a:pt x="357" y="35"/>
                  </a:lnTo>
                  <a:lnTo>
                    <a:pt x="359" y="38"/>
                  </a:lnTo>
                  <a:lnTo>
                    <a:pt x="363" y="36"/>
                  </a:lnTo>
                  <a:lnTo>
                    <a:pt x="366" y="34"/>
                  </a:lnTo>
                  <a:lnTo>
                    <a:pt x="368" y="38"/>
                  </a:lnTo>
                  <a:lnTo>
                    <a:pt x="366" y="41"/>
                  </a:lnTo>
                  <a:lnTo>
                    <a:pt x="364" y="45"/>
                  </a:lnTo>
                  <a:lnTo>
                    <a:pt x="365" y="50"/>
                  </a:lnTo>
                  <a:lnTo>
                    <a:pt x="364" y="55"/>
                  </a:lnTo>
                  <a:lnTo>
                    <a:pt x="366" y="58"/>
                  </a:lnTo>
                  <a:lnTo>
                    <a:pt x="369" y="58"/>
                  </a:lnTo>
                  <a:lnTo>
                    <a:pt x="369" y="63"/>
                  </a:lnTo>
                  <a:lnTo>
                    <a:pt x="372" y="63"/>
                  </a:lnTo>
                  <a:lnTo>
                    <a:pt x="375" y="62"/>
                  </a:lnTo>
                  <a:lnTo>
                    <a:pt x="378" y="64"/>
                  </a:lnTo>
                  <a:lnTo>
                    <a:pt x="376" y="66"/>
                  </a:lnTo>
                  <a:lnTo>
                    <a:pt x="372" y="67"/>
                  </a:lnTo>
                  <a:lnTo>
                    <a:pt x="372" y="71"/>
                  </a:lnTo>
                  <a:lnTo>
                    <a:pt x="377" y="71"/>
                  </a:lnTo>
                  <a:lnTo>
                    <a:pt x="380" y="74"/>
                  </a:lnTo>
                  <a:lnTo>
                    <a:pt x="380" y="78"/>
                  </a:lnTo>
                  <a:lnTo>
                    <a:pt x="383" y="78"/>
                  </a:lnTo>
                  <a:lnTo>
                    <a:pt x="385" y="82"/>
                  </a:lnTo>
                  <a:lnTo>
                    <a:pt x="386" y="86"/>
                  </a:lnTo>
                  <a:lnTo>
                    <a:pt x="392" y="86"/>
                  </a:lnTo>
                  <a:lnTo>
                    <a:pt x="390" y="90"/>
                  </a:lnTo>
                  <a:lnTo>
                    <a:pt x="395" y="95"/>
                  </a:lnTo>
                  <a:lnTo>
                    <a:pt x="397" y="96"/>
                  </a:lnTo>
                  <a:lnTo>
                    <a:pt x="396" y="103"/>
                  </a:lnTo>
                  <a:lnTo>
                    <a:pt x="396" y="105"/>
                  </a:lnTo>
                  <a:lnTo>
                    <a:pt x="395" y="118"/>
                  </a:lnTo>
                  <a:lnTo>
                    <a:pt x="397" y="123"/>
                  </a:lnTo>
                  <a:lnTo>
                    <a:pt x="397" y="128"/>
                  </a:lnTo>
                  <a:lnTo>
                    <a:pt x="397" y="129"/>
                  </a:lnTo>
                  <a:lnTo>
                    <a:pt x="397" y="137"/>
                  </a:lnTo>
                  <a:lnTo>
                    <a:pt x="392" y="143"/>
                  </a:lnTo>
                  <a:lnTo>
                    <a:pt x="396" y="146"/>
                  </a:lnTo>
                  <a:lnTo>
                    <a:pt x="400" y="150"/>
                  </a:lnTo>
                  <a:lnTo>
                    <a:pt x="402" y="156"/>
                  </a:lnTo>
                  <a:lnTo>
                    <a:pt x="404" y="162"/>
                  </a:lnTo>
                  <a:lnTo>
                    <a:pt x="405" y="167"/>
                  </a:lnTo>
                  <a:lnTo>
                    <a:pt x="408" y="173"/>
                  </a:lnTo>
                  <a:lnTo>
                    <a:pt x="408" y="180"/>
                  </a:lnTo>
                  <a:lnTo>
                    <a:pt x="409" y="190"/>
                  </a:lnTo>
                  <a:lnTo>
                    <a:pt x="410" y="201"/>
                  </a:lnTo>
                  <a:lnTo>
                    <a:pt x="412" y="208"/>
                  </a:lnTo>
                  <a:lnTo>
                    <a:pt x="412" y="214"/>
                  </a:lnTo>
                  <a:lnTo>
                    <a:pt x="409" y="214"/>
                  </a:lnTo>
                  <a:lnTo>
                    <a:pt x="407" y="217"/>
                  </a:lnTo>
                  <a:lnTo>
                    <a:pt x="403" y="221"/>
                  </a:lnTo>
                  <a:lnTo>
                    <a:pt x="399" y="219"/>
                  </a:lnTo>
                  <a:lnTo>
                    <a:pt x="399" y="222"/>
                  </a:lnTo>
                  <a:lnTo>
                    <a:pt x="394" y="227"/>
                  </a:lnTo>
                  <a:lnTo>
                    <a:pt x="391" y="227"/>
                  </a:lnTo>
                  <a:lnTo>
                    <a:pt x="388" y="226"/>
                  </a:lnTo>
                  <a:lnTo>
                    <a:pt x="386" y="228"/>
                  </a:lnTo>
                  <a:lnTo>
                    <a:pt x="382" y="232"/>
                  </a:lnTo>
                  <a:lnTo>
                    <a:pt x="380" y="236"/>
                  </a:lnTo>
                  <a:lnTo>
                    <a:pt x="377" y="241"/>
                  </a:lnTo>
                  <a:lnTo>
                    <a:pt x="381" y="241"/>
                  </a:lnTo>
                  <a:lnTo>
                    <a:pt x="384" y="238"/>
                  </a:lnTo>
                  <a:lnTo>
                    <a:pt x="386" y="233"/>
                  </a:lnTo>
                  <a:lnTo>
                    <a:pt x="390" y="232"/>
                  </a:lnTo>
                  <a:lnTo>
                    <a:pt x="394" y="232"/>
                  </a:lnTo>
                  <a:lnTo>
                    <a:pt x="398" y="230"/>
                  </a:lnTo>
                  <a:lnTo>
                    <a:pt x="399" y="232"/>
                  </a:lnTo>
                  <a:lnTo>
                    <a:pt x="402" y="227"/>
                  </a:lnTo>
                  <a:lnTo>
                    <a:pt x="404" y="225"/>
                  </a:lnTo>
                  <a:lnTo>
                    <a:pt x="406" y="225"/>
                  </a:lnTo>
                  <a:lnTo>
                    <a:pt x="410" y="226"/>
                  </a:lnTo>
                  <a:lnTo>
                    <a:pt x="413" y="229"/>
                  </a:lnTo>
                  <a:lnTo>
                    <a:pt x="414" y="232"/>
                  </a:lnTo>
                  <a:lnTo>
                    <a:pt x="414" y="238"/>
                  </a:lnTo>
                  <a:lnTo>
                    <a:pt x="412" y="241"/>
                  </a:lnTo>
                  <a:lnTo>
                    <a:pt x="410" y="245"/>
                  </a:lnTo>
                  <a:lnTo>
                    <a:pt x="408" y="249"/>
                  </a:lnTo>
                  <a:lnTo>
                    <a:pt x="408" y="251"/>
                  </a:lnTo>
                  <a:lnTo>
                    <a:pt x="408" y="255"/>
                  </a:lnTo>
                  <a:lnTo>
                    <a:pt x="408" y="257"/>
                  </a:lnTo>
                  <a:lnTo>
                    <a:pt x="410" y="260"/>
                  </a:lnTo>
                  <a:lnTo>
                    <a:pt x="408" y="264"/>
                  </a:lnTo>
                  <a:lnTo>
                    <a:pt x="408" y="267"/>
                  </a:lnTo>
                  <a:lnTo>
                    <a:pt x="409" y="271"/>
                  </a:lnTo>
                  <a:lnTo>
                    <a:pt x="409" y="275"/>
                  </a:lnTo>
                  <a:lnTo>
                    <a:pt x="406" y="277"/>
                  </a:lnTo>
                  <a:lnTo>
                    <a:pt x="402" y="279"/>
                  </a:lnTo>
                  <a:lnTo>
                    <a:pt x="399" y="282"/>
                  </a:lnTo>
                  <a:lnTo>
                    <a:pt x="399" y="285"/>
                  </a:lnTo>
                  <a:lnTo>
                    <a:pt x="397" y="288"/>
                  </a:lnTo>
                  <a:lnTo>
                    <a:pt x="394" y="293"/>
                  </a:lnTo>
                  <a:lnTo>
                    <a:pt x="393" y="299"/>
                  </a:lnTo>
                  <a:lnTo>
                    <a:pt x="391" y="305"/>
                  </a:lnTo>
                  <a:lnTo>
                    <a:pt x="387" y="310"/>
                  </a:lnTo>
                  <a:lnTo>
                    <a:pt x="383" y="313"/>
                  </a:lnTo>
                  <a:lnTo>
                    <a:pt x="377" y="314"/>
                  </a:lnTo>
                  <a:lnTo>
                    <a:pt x="372" y="319"/>
                  </a:lnTo>
                  <a:lnTo>
                    <a:pt x="367" y="323"/>
                  </a:lnTo>
                  <a:lnTo>
                    <a:pt x="367" y="326"/>
                  </a:lnTo>
                  <a:lnTo>
                    <a:pt x="360" y="323"/>
                  </a:lnTo>
                  <a:lnTo>
                    <a:pt x="357" y="319"/>
                  </a:lnTo>
                  <a:lnTo>
                    <a:pt x="356" y="315"/>
                  </a:lnTo>
                  <a:lnTo>
                    <a:pt x="353" y="315"/>
                  </a:lnTo>
                  <a:lnTo>
                    <a:pt x="353" y="318"/>
                  </a:lnTo>
                  <a:lnTo>
                    <a:pt x="356" y="322"/>
                  </a:lnTo>
                  <a:lnTo>
                    <a:pt x="359" y="323"/>
                  </a:lnTo>
                  <a:lnTo>
                    <a:pt x="362" y="326"/>
                  </a:lnTo>
                  <a:lnTo>
                    <a:pt x="365" y="329"/>
                  </a:lnTo>
                  <a:lnTo>
                    <a:pt x="368" y="331"/>
                  </a:lnTo>
                  <a:lnTo>
                    <a:pt x="371" y="331"/>
                  </a:lnTo>
                  <a:lnTo>
                    <a:pt x="371" y="333"/>
                  </a:lnTo>
                  <a:lnTo>
                    <a:pt x="376" y="331"/>
                  </a:lnTo>
                  <a:lnTo>
                    <a:pt x="378" y="333"/>
                  </a:lnTo>
                  <a:lnTo>
                    <a:pt x="378" y="335"/>
                  </a:lnTo>
                  <a:lnTo>
                    <a:pt x="375" y="336"/>
                  </a:lnTo>
                  <a:lnTo>
                    <a:pt x="369" y="335"/>
                  </a:lnTo>
                  <a:lnTo>
                    <a:pt x="361" y="333"/>
                  </a:lnTo>
                  <a:lnTo>
                    <a:pt x="346" y="330"/>
                  </a:lnTo>
                  <a:lnTo>
                    <a:pt x="340" y="330"/>
                  </a:lnTo>
                  <a:lnTo>
                    <a:pt x="335" y="328"/>
                  </a:lnTo>
                  <a:lnTo>
                    <a:pt x="330" y="326"/>
                  </a:lnTo>
                  <a:lnTo>
                    <a:pt x="317" y="324"/>
                  </a:lnTo>
                  <a:lnTo>
                    <a:pt x="307" y="323"/>
                  </a:lnTo>
                  <a:lnTo>
                    <a:pt x="296" y="321"/>
                  </a:lnTo>
                  <a:lnTo>
                    <a:pt x="287" y="321"/>
                  </a:lnTo>
                  <a:lnTo>
                    <a:pt x="274" y="320"/>
                  </a:lnTo>
                  <a:lnTo>
                    <a:pt x="262" y="322"/>
                  </a:lnTo>
                  <a:lnTo>
                    <a:pt x="250" y="322"/>
                  </a:lnTo>
                  <a:lnTo>
                    <a:pt x="251" y="319"/>
                  </a:lnTo>
                  <a:lnTo>
                    <a:pt x="255" y="319"/>
                  </a:lnTo>
                  <a:lnTo>
                    <a:pt x="261" y="318"/>
                  </a:lnTo>
                  <a:lnTo>
                    <a:pt x="266" y="318"/>
                  </a:lnTo>
                  <a:lnTo>
                    <a:pt x="271" y="317"/>
                  </a:lnTo>
                  <a:lnTo>
                    <a:pt x="277" y="317"/>
                  </a:lnTo>
                  <a:lnTo>
                    <a:pt x="278" y="314"/>
                  </a:lnTo>
                  <a:lnTo>
                    <a:pt x="273" y="314"/>
                  </a:lnTo>
                  <a:lnTo>
                    <a:pt x="268" y="312"/>
                  </a:lnTo>
                  <a:lnTo>
                    <a:pt x="267" y="313"/>
                  </a:lnTo>
                  <a:lnTo>
                    <a:pt x="264" y="314"/>
                  </a:lnTo>
                  <a:lnTo>
                    <a:pt x="261" y="312"/>
                  </a:lnTo>
                  <a:lnTo>
                    <a:pt x="261" y="311"/>
                  </a:lnTo>
                  <a:lnTo>
                    <a:pt x="261" y="310"/>
                  </a:lnTo>
                  <a:lnTo>
                    <a:pt x="261" y="306"/>
                  </a:lnTo>
                  <a:lnTo>
                    <a:pt x="262" y="304"/>
                  </a:lnTo>
                  <a:lnTo>
                    <a:pt x="261" y="302"/>
                  </a:lnTo>
                  <a:lnTo>
                    <a:pt x="258" y="302"/>
                  </a:lnTo>
                  <a:lnTo>
                    <a:pt x="257" y="299"/>
                  </a:lnTo>
                  <a:lnTo>
                    <a:pt x="257" y="295"/>
                  </a:lnTo>
                  <a:lnTo>
                    <a:pt x="254" y="293"/>
                  </a:lnTo>
                  <a:lnTo>
                    <a:pt x="253" y="294"/>
                  </a:lnTo>
                  <a:lnTo>
                    <a:pt x="251" y="294"/>
                  </a:lnTo>
                  <a:lnTo>
                    <a:pt x="254" y="298"/>
                  </a:lnTo>
                  <a:lnTo>
                    <a:pt x="254" y="300"/>
                  </a:lnTo>
                  <a:lnTo>
                    <a:pt x="254" y="303"/>
                  </a:lnTo>
                  <a:lnTo>
                    <a:pt x="255" y="306"/>
                  </a:lnTo>
                  <a:lnTo>
                    <a:pt x="254" y="309"/>
                  </a:lnTo>
                  <a:lnTo>
                    <a:pt x="252" y="310"/>
                  </a:lnTo>
                  <a:lnTo>
                    <a:pt x="249" y="311"/>
                  </a:lnTo>
                  <a:lnTo>
                    <a:pt x="248" y="314"/>
                  </a:lnTo>
                  <a:lnTo>
                    <a:pt x="245" y="315"/>
                  </a:lnTo>
                  <a:lnTo>
                    <a:pt x="245" y="317"/>
                  </a:lnTo>
                  <a:lnTo>
                    <a:pt x="243" y="319"/>
                  </a:lnTo>
                  <a:lnTo>
                    <a:pt x="239" y="319"/>
                  </a:lnTo>
                  <a:lnTo>
                    <a:pt x="231" y="320"/>
                  </a:lnTo>
                  <a:lnTo>
                    <a:pt x="223" y="321"/>
                  </a:lnTo>
                  <a:lnTo>
                    <a:pt x="217" y="321"/>
                  </a:lnTo>
                  <a:lnTo>
                    <a:pt x="209" y="322"/>
                  </a:lnTo>
                  <a:lnTo>
                    <a:pt x="204" y="322"/>
                  </a:lnTo>
                  <a:lnTo>
                    <a:pt x="199" y="323"/>
                  </a:lnTo>
                  <a:lnTo>
                    <a:pt x="193" y="323"/>
                  </a:lnTo>
                  <a:lnTo>
                    <a:pt x="189" y="325"/>
                  </a:lnTo>
                  <a:lnTo>
                    <a:pt x="184" y="323"/>
                  </a:lnTo>
                  <a:lnTo>
                    <a:pt x="179" y="323"/>
                  </a:lnTo>
                  <a:lnTo>
                    <a:pt x="177" y="325"/>
                  </a:lnTo>
                  <a:lnTo>
                    <a:pt x="169" y="327"/>
                  </a:lnTo>
                  <a:lnTo>
                    <a:pt x="165" y="327"/>
                  </a:lnTo>
                  <a:lnTo>
                    <a:pt x="165" y="324"/>
                  </a:lnTo>
                  <a:lnTo>
                    <a:pt x="167" y="322"/>
                  </a:lnTo>
                  <a:lnTo>
                    <a:pt x="170" y="323"/>
                  </a:lnTo>
                  <a:lnTo>
                    <a:pt x="174" y="322"/>
                  </a:lnTo>
                  <a:lnTo>
                    <a:pt x="171" y="319"/>
                  </a:lnTo>
                  <a:lnTo>
                    <a:pt x="171" y="315"/>
                  </a:lnTo>
                  <a:lnTo>
                    <a:pt x="173" y="317"/>
                  </a:lnTo>
                  <a:lnTo>
                    <a:pt x="173" y="313"/>
                  </a:lnTo>
                  <a:lnTo>
                    <a:pt x="174" y="310"/>
                  </a:lnTo>
                  <a:lnTo>
                    <a:pt x="176" y="310"/>
                  </a:lnTo>
                  <a:lnTo>
                    <a:pt x="180" y="309"/>
                  </a:lnTo>
                  <a:lnTo>
                    <a:pt x="181" y="307"/>
                  </a:lnTo>
                  <a:lnTo>
                    <a:pt x="178" y="306"/>
                  </a:lnTo>
                  <a:lnTo>
                    <a:pt x="177" y="307"/>
                  </a:lnTo>
                  <a:lnTo>
                    <a:pt x="175" y="308"/>
                  </a:lnTo>
                  <a:lnTo>
                    <a:pt x="173" y="306"/>
                  </a:lnTo>
                  <a:lnTo>
                    <a:pt x="172" y="303"/>
                  </a:lnTo>
                  <a:lnTo>
                    <a:pt x="171" y="300"/>
                  </a:lnTo>
                  <a:lnTo>
                    <a:pt x="171" y="297"/>
                  </a:lnTo>
                  <a:lnTo>
                    <a:pt x="172" y="295"/>
                  </a:lnTo>
                  <a:lnTo>
                    <a:pt x="169" y="294"/>
                  </a:lnTo>
                  <a:lnTo>
                    <a:pt x="168" y="294"/>
                  </a:lnTo>
                  <a:lnTo>
                    <a:pt x="167" y="295"/>
                  </a:lnTo>
                  <a:lnTo>
                    <a:pt x="166" y="299"/>
                  </a:lnTo>
                  <a:lnTo>
                    <a:pt x="163" y="302"/>
                  </a:lnTo>
                  <a:lnTo>
                    <a:pt x="166" y="302"/>
                  </a:lnTo>
                  <a:lnTo>
                    <a:pt x="166" y="307"/>
                  </a:lnTo>
                  <a:lnTo>
                    <a:pt x="165" y="308"/>
                  </a:lnTo>
                  <a:lnTo>
                    <a:pt x="167" y="311"/>
                  </a:lnTo>
                  <a:lnTo>
                    <a:pt x="166" y="312"/>
                  </a:lnTo>
                  <a:lnTo>
                    <a:pt x="165" y="315"/>
                  </a:lnTo>
                  <a:lnTo>
                    <a:pt x="164" y="318"/>
                  </a:lnTo>
                  <a:lnTo>
                    <a:pt x="162" y="319"/>
                  </a:lnTo>
                  <a:lnTo>
                    <a:pt x="157" y="319"/>
                  </a:lnTo>
                  <a:lnTo>
                    <a:pt x="156" y="317"/>
                  </a:lnTo>
                  <a:lnTo>
                    <a:pt x="154" y="317"/>
                  </a:lnTo>
                  <a:lnTo>
                    <a:pt x="154" y="319"/>
                  </a:lnTo>
                  <a:lnTo>
                    <a:pt x="155" y="321"/>
                  </a:lnTo>
                  <a:lnTo>
                    <a:pt x="155" y="323"/>
                  </a:lnTo>
                  <a:lnTo>
                    <a:pt x="157" y="324"/>
                  </a:lnTo>
                  <a:lnTo>
                    <a:pt x="156" y="326"/>
                  </a:lnTo>
                  <a:lnTo>
                    <a:pt x="154" y="328"/>
                  </a:lnTo>
                  <a:lnTo>
                    <a:pt x="151" y="329"/>
                  </a:lnTo>
                  <a:lnTo>
                    <a:pt x="146" y="329"/>
                  </a:lnTo>
                  <a:lnTo>
                    <a:pt x="143" y="329"/>
                  </a:lnTo>
                  <a:lnTo>
                    <a:pt x="139" y="329"/>
                  </a:lnTo>
                  <a:lnTo>
                    <a:pt x="136" y="330"/>
                  </a:lnTo>
                  <a:lnTo>
                    <a:pt x="136" y="333"/>
                  </a:lnTo>
                  <a:lnTo>
                    <a:pt x="135" y="336"/>
                  </a:lnTo>
                  <a:lnTo>
                    <a:pt x="133" y="336"/>
                  </a:lnTo>
                  <a:lnTo>
                    <a:pt x="131" y="333"/>
                  </a:lnTo>
                  <a:lnTo>
                    <a:pt x="129" y="334"/>
                  </a:lnTo>
                  <a:lnTo>
                    <a:pt x="125" y="333"/>
                  </a:lnTo>
                  <a:lnTo>
                    <a:pt x="122" y="333"/>
                  </a:lnTo>
                  <a:lnTo>
                    <a:pt x="120" y="336"/>
                  </a:lnTo>
                  <a:lnTo>
                    <a:pt x="117" y="340"/>
                  </a:lnTo>
                  <a:lnTo>
                    <a:pt x="113" y="341"/>
                  </a:lnTo>
                  <a:lnTo>
                    <a:pt x="110" y="342"/>
                  </a:lnTo>
                  <a:lnTo>
                    <a:pt x="109" y="345"/>
                  </a:lnTo>
                  <a:lnTo>
                    <a:pt x="106" y="346"/>
                  </a:lnTo>
                  <a:lnTo>
                    <a:pt x="101" y="346"/>
                  </a:lnTo>
                  <a:lnTo>
                    <a:pt x="101" y="344"/>
                  </a:lnTo>
                  <a:lnTo>
                    <a:pt x="102" y="342"/>
                  </a:lnTo>
                  <a:lnTo>
                    <a:pt x="103" y="340"/>
                  </a:lnTo>
                  <a:lnTo>
                    <a:pt x="106" y="341"/>
                  </a:lnTo>
                  <a:lnTo>
                    <a:pt x="115" y="337"/>
                  </a:lnTo>
                  <a:lnTo>
                    <a:pt x="113" y="336"/>
                  </a:lnTo>
                  <a:lnTo>
                    <a:pt x="109" y="337"/>
                  </a:lnTo>
                  <a:lnTo>
                    <a:pt x="103" y="336"/>
                  </a:lnTo>
                  <a:lnTo>
                    <a:pt x="96" y="337"/>
                  </a:lnTo>
                  <a:lnTo>
                    <a:pt x="89" y="340"/>
                  </a:lnTo>
                  <a:lnTo>
                    <a:pt x="78" y="342"/>
                  </a:lnTo>
                  <a:lnTo>
                    <a:pt x="72" y="344"/>
                  </a:lnTo>
                  <a:lnTo>
                    <a:pt x="64" y="345"/>
                  </a:lnTo>
                  <a:lnTo>
                    <a:pt x="63" y="349"/>
                  </a:lnTo>
                  <a:lnTo>
                    <a:pt x="63" y="352"/>
                  </a:lnTo>
                  <a:lnTo>
                    <a:pt x="63" y="356"/>
                  </a:lnTo>
                  <a:lnTo>
                    <a:pt x="62" y="357"/>
                  </a:lnTo>
                  <a:lnTo>
                    <a:pt x="55" y="360"/>
                  </a:lnTo>
                  <a:lnTo>
                    <a:pt x="2" y="300"/>
                  </a:lnTo>
                  <a:lnTo>
                    <a:pt x="1" y="299"/>
                  </a:lnTo>
                  <a:lnTo>
                    <a:pt x="0" y="298"/>
                  </a:lnTo>
                  <a:lnTo>
                    <a:pt x="3" y="295"/>
                  </a:lnTo>
                  <a:lnTo>
                    <a:pt x="6" y="292"/>
                  </a:lnTo>
                  <a:lnTo>
                    <a:pt x="4" y="287"/>
                  </a:lnTo>
                  <a:lnTo>
                    <a:pt x="2" y="285"/>
                  </a:lnTo>
                  <a:lnTo>
                    <a:pt x="8" y="281"/>
                  </a:lnTo>
                  <a:lnTo>
                    <a:pt x="16" y="278"/>
                  </a:lnTo>
                  <a:lnTo>
                    <a:pt x="15" y="274"/>
                  </a:lnTo>
                  <a:lnTo>
                    <a:pt x="13" y="271"/>
                  </a:lnTo>
                  <a:lnTo>
                    <a:pt x="12" y="266"/>
                  </a:lnTo>
                  <a:lnTo>
                    <a:pt x="11" y="263"/>
                  </a:lnTo>
                  <a:lnTo>
                    <a:pt x="7" y="257"/>
                  </a:lnTo>
                  <a:lnTo>
                    <a:pt x="7" y="253"/>
                  </a:lnTo>
                  <a:lnTo>
                    <a:pt x="10" y="251"/>
                  </a:lnTo>
                  <a:lnTo>
                    <a:pt x="12" y="248"/>
                  </a:lnTo>
                  <a:lnTo>
                    <a:pt x="16" y="246"/>
                  </a:lnTo>
                  <a:lnTo>
                    <a:pt x="17" y="247"/>
                  </a:lnTo>
                  <a:lnTo>
                    <a:pt x="20" y="246"/>
                  </a:lnTo>
                  <a:lnTo>
                    <a:pt x="22" y="243"/>
                  </a:lnTo>
                  <a:lnTo>
                    <a:pt x="26" y="243"/>
                  </a:lnTo>
                  <a:lnTo>
                    <a:pt x="28" y="241"/>
                  </a:lnTo>
                  <a:lnTo>
                    <a:pt x="38" y="238"/>
                  </a:lnTo>
                  <a:lnTo>
                    <a:pt x="40" y="234"/>
                  </a:lnTo>
                  <a:lnTo>
                    <a:pt x="42" y="235"/>
                  </a:lnTo>
                  <a:lnTo>
                    <a:pt x="42" y="230"/>
                  </a:lnTo>
                  <a:lnTo>
                    <a:pt x="40" y="227"/>
                  </a:lnTo>
                  <a:lnTo>
                    <a:pt x="42" y="223"/>
                  </a:lnTo>
                  <a:lnTo>
                    <a:pt x="45" y="221"/>
                  </a:lnTo>
                  <a:lnTo>
                    <a:pt x="48" y="222"/>
                  </a:lnTo>
                  <a:lnTo>
                    <a:pt x="52" y="221"/>
                  </a:lnTo>
                  <a:lnTo>
                    <a:pt x="54" y="218"/>
                  </a:lnTo>
                  <a:lnTo>
                    <a:pt x="54" y="217"/>
                  </a:lnTo>
                  <a:lnTo>
                    <a:pt x="55" y="214"/>
                  </a:lnTo>
                  <a:lnTo>
                    <a:pt x="56" y="211"/>
                  </a:lnTo>
                  <a:lnTo>
                    <a:pt x="56" y="206"/>
                  </a:lnTo>
                  <a:lnTo>
                    <a:pt x="52" y="207"/>
                  </a:lnTo>
                  <a:lnTo>
                    <a:pt x="52" y="202"/>
                  </a:lnTo>
                  <a:lnTo>
                    <a:pt x="53" y="198"/>
                  </a:lnTo>
                  <a:lnTo>
                    <a:pt x="54" y="194"/>
                  </a:lnTo>
                  <a:lnTo>
                    <a:pt x="56" y="192"/>
                  </a:lnTo>
                  <a:lnTo>
                    <a:pt x="60" y="192"/>
                  </a:lnTo>
                  <a:lnTo>
                    <a:pt x="59" y="187"/>
                  </a:lnTo>
                  <a:lnTo>
                    <a:pt x="57" y="185"/>
                  </a:lnTo>
                  <a:lnTo>
                    <a:pt x="59" y="181"/>
                  </a:lnTo>
                  <a:lnTo>
                    <a:pt x="56" y="179"/>
                  </a:lnTo>
                  <a:lnTo>
                    <a:pt x="59" y="177"/>
                  </a:lnTo>
                  <a:lnTo>
                    <a:pt x="63" y="173"/>
                  </a:lnTo>
                  <a:lnTo>
                    <a:pt x="65" y="173"/>
                  </a:lnTo>
                  <a:lnTo>
                    <a:pt x="64" y="171"/>
                  </a:lnTo>
                  <a:lnTo>
                    <a:pt x="62" y="167"/>
                  </a:lnTo>
                  <a:lnTo>
                    <a:pt x="61" y="163"/>
                  </a:lnTo>
                  <a:lnTo>
                    <a:pt x="61" y="162"/>
                  </a:lnTo>
                  <a:lnTo>
                    <a:pt x="61" y="159"/>
                  </a:lnTo>
                  <a:lnTo>
                    <a:pt x="63" y="156"/>
                  </a:lnTo>
                  <a:lnTo>
                    <a:pt x="67" y="156"/>
                  </a:lnTo>
                  <a:lnTo>
                    <a:pt x="68" y="152"/>
                  </a:lnTo>
                  <a:lnTo>
                    <a:pt x="72" y="152"/>
                  </a:lnTo>
                  <a:lnTo>
                    <a:pt x="75" y="150"/>
                  </a:lnTo>
                  <a:lnTo>
                    <a:pt x="77" y="146"/>
                  </a:lnTo>
                  <a:lnTo>
                    <a:pt x="80" y="143"/>
                  </a:lnTo>
                  <a:lnTo>
                    <a:pt x="83" y="143"/>
                  </a:lnTo>
                  <a:lnTo>
                    <a:pt x="86" y="143"/>
                  </a:lnTo>
                </a:path>
              </a:pathLst>
            </a:custGeom>
            <a:solidFill>
              <a:srgbClr val="3333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95" name="Freeform 44"/>
            <p:cNvSpPr>
              <a:spLocks/>
            </p:cNvSpPr>
            <p:nvPr/>
          </p:nvSpPr>
          <p:spPr bwMode="auto">
            <a:xfrm>
              <a:off x="6669088" y="5395913"/>
              <a:ext cx="41275" cy="71437"/>
            </a:xfrm>
            <a:custGeom>
              <a:avLst/>
              <a:gdLst>
                <a:gd name="T0" fmla="*/ 2147483647 w 26"/>
                <a:gd name="T1" fmla="*/ 2147483647 h 45"/>
                <a:gd name="T2" fmla="*/ 0 w 26"/>
                <a:gd name="T3" fmla="*/ 2147483647 h 45"/>
                <a:gd name="T4" fmla="*/ 2147483647 w 26"/>
                <a:gd name="T5" fmla="*/ 2147483647 h 45"/>
                <a:gd name="T6" fmla="*/ 2147483647 w 26"/>
                <a:gd name="T7" fmla="*/ 2147483647 h 45"/>
                <a:gd name="T8" fmla="*/ 2147483647 w 26"/>
                <a:gd name="T9" fmla="*/ 2147483647 h 45"/>
                <a:gd name="T10" fmla="*/ 2147483647 w 26"/>
                <a:gd name="T11" fmla="*/ 2147483647 h 45"/>
                <a:gd name="T12" fmla="*/ 2147483647 w 26"/>
                <a:gd name="T13" fmla="*/ 2147483647 h 45"/>
                <a:gd name="T14" fmla="*/ 2147483647 w 26"/>
                <a:gd name="T15" fmla="*/ 2147483647 h 45"/>
                <a:gd name="T16" fmla="*/ 2147483647 w 26"/>
                <a:gd name="T17" fmla="*/ 2147483647 h 45"/>
                <a:gd name="T18" fmla="*/ 2147483647 w 26"/>
                <a:gd name="T19" fmla="*/ 2147483647 h 45"/>
                <a:gd name="T20" fmla="*/ 2147483647 w 26"/>
                <a:gd name="T21" fmla="*/ 2147483647 h 45"/>
                <a:gd name="T22" fmla="*/ 2147483647 w 26"/>
                <a:gd name="T23" fmla="*/ 2147483647 h 45"/>
                <a:gd name="T24" fmla="*/ 2147483647 w 26"/>
                <a:gd name="T25" fmla="*/ 2147483647 h 45"/>
                <a:gd name="T26" fmla="*/ 2147483647 w 26"/>
                <a:gd name="T27" fmla="*/ 2147483647 h 45"/>
                <a:gd name="T28" fmla="*/ 2147483647 w 26"/>
                <a:gd name="T29" fmla="*/ 0 h 45"/>
                <a:gd name="T30" fmla="*/ 2147483647 w 26"/>
                <a:gd name="T31" fmla="*/ 2147483647 h 45"/>
                <a:gd name="T32" fmla="*/ 2147483647 w 26"/>
                <a:gd name="T33" fmla="*/ 2147483647 h 45"/>
                <a:gd name="T34" fmla="*/ 2147483647 w 26"/>
                <a:gd name="T35" fmla="*/ 2147483647 h 45"/>
                <a:gd name="T36" fmla="*/ 2147483647 w 26"/>
                <a:gd name="T37" fmla="*/ 2147483647 h 45"/>
                <a:gd name="T38" fmla="*/ 2147483647 w 26"/>
                <a:gd name="T39" fmla="*/ 2147483647 h 45"/>
                <a:gd name="T40" fmla="*/ 2147483647 w 26"/>
                <a:gd name="T41" fmla="*/ 2147483647 h 45"/>
                <a:gd name="T42" fmla="*/ 2147483647 w 26"/>
                <a:gd name="T43" fmla="*/ 2147483647 h 45"/>
                <a:gd name="T44" fmla="*/ 2147483647 w 26"/>
                <a:gd name="T45" fmla="*/ 2147483647 h 45"/>
                <a:gd name="T46" fmla="*/ 2147483647 w 26"/>
                <a:gd name="T47" fmla="*/ 2147483647 h 45"/>
                <a:gd name="T48" fmla="*/ 2147483647 w 26"/>
                <a:gd name="T49" fmla="*/ 2147483647 h 45"/>
                <a:gd name="T50" fmla="*/ 0 w 26"/>
                <a:gd name="T51" fmla="*/ 2147483647 h 45"/>
                <a:gd name="T52" fmla="*/ 2147483647 w 26"/>
                <a:gd name="T53" fmla="*/ 2147483647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6"/>
                <a:gd name="T82" fmla="*/ 0 h 45"/>
                <a:gd name="T83" fmla="*/ 26 w 26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6" h="45">
                  <a:moveTo>
                    <a:pt x="1" y="22"/>
                  </a:moveTo>
                  <a:lnTo>
                    <a:pt x="0" y="19"/>
                  </a:lnTo>
                  <a:lnTo>
                    <a:pt x="1" y="18"/>
                  </a:lnTo>
                  <a:lnTo>
                    <a:pt x="11" y="13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5" y="24"/>
                  </a:lnTo>
                  <a:lnTo>
                    <a:pt x="19" y="24"/>
                  </a:lnTo>
                  <a:lnTo>
                    <a:pt x="19" y="21"/>
                  </a:lnTo>
                  <a:lnTo>
                    <a:pt x="18" y="16"/>
                  </a:lnTo>
                  <a:lnTo>
                    <a:pt x="17" y="13"/>
                  </a:lnTo>
                  <a:lnTo>
                    <a:pt x="19" y="10"/>
                  </a:lnTo>
                  <a:lnTo>
                    <a:pt x="20" y="7"/>
                  </a:lnTo>
                  <a:lnTo>
                    <a:pt x="21" y="5"/>
                  </a:lnTo>
                  <a:lnTo>
                    <a:pt x="24" y="0"/>
                  </a:lnTo>
                  <a:lnTo>
                    <a:pt x="25" y="7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4" y="42"/>
                  </a:lnTo>
                  <a:lnTo>
                    <a:pt x="13" y="37"/>
                  </a:lnTo>
                  <a:lnTo>
                    <a:pt x="11" y="35"/>
                  </a:lnTo>
                  <a:lnTo>
                    <a:pt x="7" y="35"/>
                  </a:lnTo>
                  <a:lnTo>
                    <a:pt x="4" y="33"/>
                  </a:lnTo>
                  <a:lnTo>
                    <a:pt x="4" y="28"/>
                  </a:lnTo>
                  <a:lnTo>
                    <a:pt x="3" y="26"/>
                  </a:lnTo>
                  <a:lnTo>
                    <a:pt x="0" y="25"/>
                  </a:lnTo>
                  <a:lnTo>
                    <a:pt x="1" y="2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96" name="Freeform 45"/>
            <p:cNvSpPr>
              <a:spLocks/>
            </p:cNvSpPr>
            <p:nvPr/>
          </p:nvSpPr>
          <p:spPr bwMode="auto">
            <a:xfrm>
              <a:off x="6753225" y="5291138"/>
              <a:ext cx="47625" cy="47625"/>
            </a:xfrm>
            <a:custGeom>
              <a:avLst/>
              <a:gdLst>
                <a:gd name="T0" fmla="*/ 2147483647 w 30"/>
                <a:gd name="T1" fmla="*/ 2147483647 h 30"/>
                <a:gd name="T2" fmla="*/ 2147483647 w 30"/>
                <a:gd name="T3" fmla="*/ 2147483647 h 30"/>
                <a:gd name="T4" fmla="*/ 2147483647 w 30"/>
                <a:gd name="T5" fmla="*/ 2147483647 h 30"/>
                <a:gd name="T6" fmla="*/ 2147483647 w 30"/>
                <a:gd name="T7" fmla="*/ 2147483647 h 30"/>
                <a:gd name="T8" fmla="*/ 2147483647 w 30"/>
                <a:gd name="T9" fmla="*/ 2147483647 h 30"/>
                <a:gd name="T10" fmla="*/ 2147483647 w 30"/>
                <a:gd name="T11" fmla="*/ 2147483647 h 30"/>
                <a:gd name="T12" fmla="*/ 0 w 30"/>
                <a:gd name="T13" fmla="*/ 2147483647 h 30"/>
                <a:gd name="T14" fmla="*/ 2147483647 w 30"/>
                <a:gd name="T15" fmla="*/ 2147483647 h 30"/>
                <a:gd name="T16" fmla="*/ 2147483647 w 30"/>
                <a:gd name="T17" fmla="*/ 2147483647 h 30"/>
                <a:gd name="T18" fmla="*/ 2147483647 w 30"/>
                <a:gd name="T19" fmla="*/ 0 h 30"/>
                <a:gd name="T20" fmla="*/ 2147483647 w 30"/>
                <a:gd name="T21" fmla="*/ 2147483647 h 30"/>
                <a:gd name="T22" fmla="*/ 2147483647 w 30"/>
                <a:gd name="T23" fmla="*/ 2147483647 h 30"/>
                <a:gd name="T24" fmla="*/ 2147483647 w 30"/>
                <a:gd name="T25" fmla="*/ 2147483647 h 30"/>
                <a:gd name="T26" fmla="*/ 2147483647 w 30"/>
                <a:gd name="T27" fmla="*/ 2147483647 h 30"/>
                <a:gd name="T28" fmla="*/ 2147483647 w 30"/>
                <a:gd name="T29" fmla="*/ 2147483647 h 30"/>
                <a:gd name="T30" fmla="*/ 2147483647 w 30"/>
                <a:gd name="T31" fmla="*/ 2147483647 h 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30"/>
                <a:gd name="T50" fmla="*/ 30 w 30"/>
                <a:gd name="T51" fmla="*/ 30 h 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30">
                  <a:moveTo>
                    <a:pt x="24" y="20"/>
                  </a:moveTo>
                  <a:lnTo>
                    <a:pt x="29" y="21"/>
                  </a:lnTo>
                  <a:lnTo>
                    <a:pt x="29" y="24"/>
                  </a:lnTo>
                  <a:lnTo>
                    <a:pt x="29" y="26"/>
                  </a:lnTo>
                  <a:lnTo>
                    <a:pt x="28" y="2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1" y="9"/>
                  </a:lnTo>
                  <a:lnTo>
                    <a:pt x="3" y="5"/>
                  </a:lnTo>
                  <a:lnTo>
                    <a:pt x="5" y="0"/>
                  </a:lnTo>
                  <a:lnTo>
                    <a:pt x="8" y="1"/>
                  </a:lnTo>
                  <a:lnTo>
                    <a:pt x="6" y="5"/>
                  </a:lnTo>
                  <a:lnTo>
                    <a:pt x="9" y="9"/>
                  </a:lnTo>
                  <a:lnTo>
                    <a:pt x="12" y="13"/>
                  </a:lnTo>
                  <a:lnTo>
                    <a:pt x="19" y="17"/>
                  </a:lnTo>
                  <a:lnTo>
                    <a:pt x="24" y="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97" name="Freeform 46"/>
            <p:cNvSpPr>
              <a:spLocks/>
            </p:cNvSpPr>
            <p:nvPr/>
          </p:nvSpPr>
          <p:spPr bwMode="auto">
            <a:xfrm>
              <a:off x="6684963" y="5394325"/>
              <a:ext cx="26987" cy="26988"/>
            </a:xfrm>
            <a:custGeom>
              <a:avLst/>
              <a:gdLst>
                <a:gd name="T0" fmla="*/ 2147483647 w 17"/>
                <a:gd name="T1" fmla="*/ 2147483647 h 17"/>
                <a:gd name="T2" fmla="*/ 2147483647 w 17"/>
                <a:gd name="T3" fmla="*/ 2147483647 h 17"/>
                <a:gd name="T4" fmla="*/ 2147483647 w 17"/>
                <a:gd name="T5" fmla="*/ 2147483647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0 w 17"/>
                <a:gd name="T13" fmla="*/ 2147483647 h 17"/>
                <a:gd name="T14" fmla="*/ 0 w 17"/>
                <a:gd name="T15" fmla="*/ 0 h 17"/>
                <a:gd name="T16" fmla="*/ 2147483647 w 17"/>
                <a:gd name="T17" fmla="*/ 2147483647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6" y="2"/>
                  </a:moveTo>
                  <a:lnTo>
                    <a:pt x="12" y="6"/>
                  </a:lnTo>
                  <a:lnTo>
                    <a:pt x="16" y="13"/>
                  </a:lnTo>
                  <a:lnTo>
                    <a:pt x="12" y="16"/>
                  </a:lnTo>
                  <a:lnTo>
                    <a:pt x="3" y="9"/>
                  </a:lnTo>
                  <a:lnTo>
                    <a:pt x="6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98" name="Freeform 47"/>
            <p:cNvSpPr>
              <a:spLocks/>
            </p:cNvSpPr>
            <p:nvPr/>
          </p:nvSpPr>
          <p:spPr bwMode="auto">
            <a:xfrm>
              <a:off x="2201863" y="3284321"/>
              <a:ext cx="650875" cy="444387"/>
            </a:xfrm>
            <a:custGeom>
              <a:avLst/>
              <a:gdLst>
                <a:gd name="T0" fmla="*/ 2147483647 w 410"/>
                <a:gd name="T1" fmla="*/ 2147483647 h 280"/>
                <a:gd name="T2" fmla="*/ 2147483647 w 410"/>
                <a:gd name="T3" fmla="*/ 2147483647 h 280"/>
                <a:gd name="T4" fmla="*/ 2147483647 w 410"/>
                <a:gd name="T5" fmla="*/ 2147483647 h 280"/>
                <a:gd name="T6" fmla="*/ 2147483647 w 410"/>
                <a:gd name="T7" fmla="*/ 2147483647 h 280"/>
                <a:gd name="T8" fmla="*/ 2147483647 w 410"/>
                <a:gd name="T9" fmla="*/ 2147483647 h 280"/>
                <a:gd name="T10" fmla="*/ 2147483647 w 410"/>
                <a:gd name="T11" fmla="*/ 2147483647 h 280"/>
                <a:gd name="T12" fmla="*/ 2147483647 w 410"/>
                <a:gd name="T13" fmla="*/ 2147483647 h 280"/>
                <a:gd name="T14" fmla="*/ 2147483647 w 410"/>
                <a:gd name="T15" fmla="*/ 2147483647 h 280"/>
                <a:gd name="T16" fmla="*/ 2147483647 w 410"/>
                <a:gd name="T17" fmla="*/ 2147483647 h 280"/>
                <a:gd name="T18" fmla="*/ 2147483647 w 410"/>
                <a:gd name="T19" fmla="*/ 2147483647 h 280"/>
                <a:gd name="T20" fmla="*/ 2147483647 w 410"/>
                <a:gd name="T21" fmla="*/ 2147483647 h 280"/>
                <a:gd name="T22" fmla="*/ 2147483647 w 410"/>
                <a:gd name="T23" fmla="*/ 2147483647 h 280"/>
                <a:gd name="T24" fmla="*/ 2147483647 w 410"/>
                <a:gd name="T25" fmla="*/ 2147483647 h 280"/>
                <a:gd name="T26" fmla="*/ 2147483647 w 410"/>
                <a:gd name="T27" fmla="*/ 0 h 280"/>
                <a:gd name="T28" fmla="*/ 2147483647 w 410"/>
                <a:gd name="T29" fmla="*/ 2147483647 h 280"/>
                <a:gd name="T30" fmla="*/ 2147483647 w 410"/>
                <a:gd name="T31" fmla="*/ 2147483647 h 280"/>
                <a:gd name="T32" fmla="*/ 2147483647 w 410"/>
                <a:gd name="T33" fmla="*/ 2147483647 h 280"/>
                <a:gd name="T34" fmla="*/ 2147483647 w 410"/>
                <a:gd name="T35" fmla="*/ 2147483647 h 280"/>
                <a:gd name="T36" fmla="*/ 2147483647 w 410"/>
                <a:gd name="T37" fmla="*/ 2147483647 h 280"/>
                <a:gd name="T38" fmla="*/ 2147483647 w 410"/>
                <a:gd name="T39" fmla="*/ 2147483647 h 280"/>
                <a:gd name="T40" fmla="*/ 2147483647 w 410"/>
                <a:gd name="T41" fmla="*/ 2147483647 h 280"/>
                <a:gd name="T42" fmla="*/ 2147483647 w 410"/>
                <a:gd name="T43" fmla="*/ 2147483647 h 280"/>
                <a:gd name="T44" fmla="*/ 2147483647 w 410"/>
                <a:gd name="T45" fmla="*/ 2147483647 h 280"/>
                <a:gd name="T46" fmla="*/ 2147483647 w 410"/>
                <a:gd name="T47" fmla="*/ 2147483647 h 280"/>
                <a:gd name="T48" fmla="*/ 2147483647 w 410"/>
                <a:gd name="T49" fmla="*/ 2147483647 h 280"/>
                <a:gd name="T50" fmla="*/ 2147483647 w 410"/>
                <a:gd name="T51" fmla="*/ 2147483647 h 280"/>
                <a:gd name="T52" fmla="*/ 2147483647 w 410"/>
                <a:gd name="T53" fmla="*/ 2147483647 h 280"/>
                <a:gd name="T54" fmla="*/ 2147483647 w 410"/>
                <a:gd name="T55" fmla="*/ 2147483647 h 280"/>
                <a:gd name="T56" fmla="*/ 2147483647 w 410"/>
                <a:gd name="T57" fmla="*/ 2147483647 h 280"/>
                <a:gd name="T58" fmla="*/ 2147483647 w 410"/>
                <a:gd name="T59" fmla="*/ 2147483647 h 280"/>
                <a:gd name="T60" fmla="*/ 2147483647 w 410"/>
                <a:gd name="T61" fmla="*/ 2147483647 h 280"/>
                <a:gd name="T62" fmla="*/ 2147483647 w 410"/>
                <a:gd name="T63" fmla="*/ 2147483647 h 280"/>
                <a:gd name="T64" fmla="*/ 2147483647 w 410"/>
                <a:gd name="T65" fmla="*/ 2147483647 h 280"/>
                <a:gd name="T66" fmla="*/ 2147483647 w 410"/>
                <a:gd name="T67" fmla="*/ 2147483647 h 280"/>
                <a:gd name="T68" fmla="*/ 2147483647 w 410"/>
                <a:gd name="T69" fmla="*/ 2147483647 h 280"/>
                <a:gd name="T70" fmla="*/ 2147483647 w 410"/>
                <a:gd name="T71" fmla="*/ 2147483647 h 280"/>
                <a:gd name="T72" fmla="*/ 2147483647 w 410"/>
                <a:gd name="T73" fmla="*/ 2147483647 h 280"/>
                <a:gd name="T74" fmla="*/ 2147483647 w 410"/>
                <a:gd name="T75" fmla="*/ 2147483647 h 280"/>
                <a:gd name="T76" fmla="*/ 2147483647 w 410"/>
                <a:gd name="T77" fmla="*/ 2147483647 h 280"/>
                <a:gd name="T78" fmla="*/ 2147483647 w 410"/>
                <a:gd name="T79" fmla="*/ 2147483647 h 280"/>
                <a:gd name="T80" fmla="*/ 2147483647 w 410"/>
                <a:gd name="T81" fmla="*/ 2147483647 h 280"/>
                <a:gd name="T82" fmla="*/ 2147483647 w 410"/>
                <a:gd name="T83" fmla="*/ 2147483647 h 280"/>
                <a:gd name="T84" fmla="*/ 2147483647 w 410"/>
                <a:gd name="T85" fmla="*/ 2147483647 h 280"/>
                <a:gd name="T86" fmla="*/ 2147483647 w 410"/>
                <a:gd name="T87" fmla="*/ 2147483647 h 280"/>
                <a:gd name="T88" fmla="*/ 2147483647 w 410"/>
                <a:gd name="T89" fmla="*/ 2147483647 h 280"/>
                <a:gd name="T90" fmla="*/ 2147483647 w 410"/>
                <a:gd name="T91" fmla="*/ 2147483647 h 280"/>
                <a:gd name="T92" fmla="*/ 2147483647 w 410"/>
                <a:gd name="T93" fmla="*/ 2147483647 h 280"/>
                <a:gd name="T94" fmla="*/ 2147483647 w 410"/>
                <a:gd name="T95" fmla="*/ 2147483647 h 280"/>
                <a:gd name="T96" fmla="*/ 2147483647 w 410"/>
                <a:gd name="T97" fmla="*/ 2147483647 h 280"/>
                <a:gd name="T98" fmla="*/ 2147483647 w 410"/>
                <a:gd name="T99" fmla="*/ 2147483647 h 280"/>
                <a:gd name="T100" fmla="*/ 2147483647 w 410"/>
                <a:gd name="T101" fmla="*/ 2147483647 h 280"/>
                <a:gd name="T102" fmla="*/ 2147483647 w 410"/>
                <a:gd name="T103" fmla="*/ 2147483647 h 280"/>
                <a:gd name="T104" fmla="*/ 2147483647 w 410"/>
                <a:gd name="T105" fmla="*/ 2147483647 h 280"/>
                <a:gd name="T106" fmla="*/ 2147483647 w 410"/>
                <a:gd name="T107" fmla="*/ 2147483647 h 280"/>
                <a:gd name="T108" fmla="*/ 2147483647 w 410"/>
                <a:gd name="T109" fmla="*/ 2147483647 h 280"/>
                <a:gd name="T110" fmla="*/ 2147483647 w 410"/>
                <a:gd name="T111" fmla="*/ 2147483647 h 280"/>
                <a:gd name="T112" fmla="*/ 2147483647 w 410"/>
                <a:gd name="T113" fmla="*/ 2147483647 h 280"/>
                <a:gd name="T114" fmla="*/ 2147483647 w 410"/>
                <a:gd name="T115" fmla="*/ 2147483647 h 280"/>
                <a:gd name="T116" fmla="*/ 2147483647 w 410"/>
                <a:gd name="T117" fmla="*/ 2147483647 h 280"/>
                <a:gd name="T118" fmla="*/ 2147483647 w 410"/>
                <a:gd name="T119" fmla="*/ 2147483647 h 280"/>
                <a:gd name="T120" fmla="*/ 2147483647 w 410"/>
                <a:gd name="T121" fmla="*/ 2147483647 h 280"/>
                <a:gd name="T122" fmla="*/ 2147483647 w 410"/>
                <a:gd name="T123" fmla="*/ 2147483647 h 28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0"/>
                <a:gd name="T187" fmla="*/ 0 h 280"/>
                <a:gd name="T188" fmla="*/ 410 w 410"/>
                <a:gd name="T189" fmla="*/ 280 h 28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0" h="280">
                  <a:moveTo>
                    <a:pt x="36" y="92"/>
                  </a:moveTo>
                  <a:lnTo>
                    <a:pt x="37" y="93"/>
                  </a:lnTo>
                  <a:lnTo>
                    <a:pt x="40" y="93"/>
                  </a:lnTo>
                  <a:lnTo>
                    <a:pt x="43" y="93"/>
                  </a:lnTo>
                  <a:lnTo>
                    <a:pt x="47" y="95"/>
                  </a:lnTo>
                  <a:lnTo>
                    <a:pt x="50" y="93"/>
                  </a:lnTo>
                  <a:lnTo>
                    <a:pt x="52" y="90"/>
                  </a:lnTo>
                  <a:lnTo>
                    <a:pt x="55" y="88"/>
                  </a:lnTo>
                  <a:lnTo>
                    <a:pt x="68" y="86"/>
                  </a:lnTo>
                  <a:lnTo>
                    <a:pt x="75" y="84"/>
                  </a:lnTo>
                  <a:lnTo>
                    <a:pt x="78" y="81"/>
                  </a:lnTo>
                  <a:lnTo>
                    <a:pt x="78" y="77"/>
                  </a:lnTo>
                  <a:lnTo>
                    <a:pt x="82" y="76"/>
                  </a:lnTo>
                  <a:lnTo>
                    <a:pt x="85" y="77"/>
                  </a:lnTo>
                  <a:lnTo>
                    <a:pt x="89" y="70"/>
                  </a:lnTo>
                  <a:lnTo>
                    <a:pt x="91" y="74"/>
                  </a:lnTo>
                  <a:lnTo>
                    <a:pt x="95" y="75"/>
                  </a:lnTo>
                  <a:lnTo>
                    <a:pt x="98" y="74"/>
                  </a:lnTo>
                  <a:lnTo>
                    <a:pt x="101" y="70"/>
                  </a:lnTo>
                  <a:lnTo>
                    <a:pt x="100" y="66"/>
                  </a:lnTo>
                  <a:lnTo>
                    <a:pt x="102" y="63"/>
                  </a:lnTo>
                  <a:lnTo>
                    <a:pt x="105" y="61"/>
                  </a:lnTo>
                  <a:lnTo>
                    <a:pt x="109" y="61"/>
                  </a:lnTo>
                  <a:lnTo>
                    <a:pt x="112" y="65"/>
                  </a:lnTo>
                  <a:lnTo>
                    <a:pt x="115" y="66"/>
                  </a:lnTo>
                  <a:lnTo>
                    <a:pt x="122" y="67"/>
                  </a:lnTo>
                  <a:lnTo>
                    <a:pt x="125" y="66"/>
                  </a:lnTo>
                  <a:lnTo>
                    <a:pt x="121" y="63"/>
                  </a:lnTo>
                  <a:lnTo>
                    <a:pt x="142" y="50"/>
                  </a:lnTo>
                  <a:lnTo>
                    <a:pt x="158" y="42"/>
                  </a:lnTo>
                  <a:lnTo>
                    <a:pt x="160" y="42"/>
                  </a:lnTo>
                  <a:lnTo>
                    <a:pt x="210" y="15"/>
                  </a:lnTo>
                  <a:lnTo>
                    <a:pt x="214" y="13"/>
                  </a:lnTo>
                  <a:lnTo>
                    <a:pt x="217" y="13"/>
                  </a:lnTo>
                  <a:lnTo>
                    <a:pt x="220" y="15"/>
                  </a:lnTo>
                  <a:lnTo>
                    <a:pt x="221" y="14"/>
                  </a:lnTo>
                  <a:lnTo>
                    <a:pt x="222" y="14"/>
                  </a:lnTo>
                  <a:lnTo>
                    <a:pt x="225" y="15"/>
                  </a:lnTo>
                  <a:lnTo>
                    <a:pt x="229" y="15"/>
                  </a:lnTo>
                  <a:lnTo>
                    <a:pt x="232" y="17"/>
                  </a:lnTo>
                  <a:lnTo>
                    <a:pt x="235" y="17"/>
                  </a:lnTo>
                  <a:lnTo>
                    <a:pt x="239" y="15"/>
                  </a:lnTo>
                  <a:lnTo>
                    <a:pt x="241" y="12"/>
                  </a:lnTo>
                  <a:lnTo>
                    <a:pt x="243" y="9"/>
                  </a:lnTo>
                  <a:lnTo>
                    <a:pt x="246" y="10"/>
                  </a:lnTo>
                  <a:lnTo>
                    <a:pt x="250" y="9"/>
                  </a:lnTo>
                  <a:lnTo>
                    <a:pt x="257" y="9"/>
                  </a:lnTo>
                  <a:lnTo>
                    <a:pt x="260" y="8"/>
                  </a:lnTo>
                  <a:lnTo>
                    <a:pt x="263" y="5"/>
                  </a:lnTo>
                  <a:lnTo>
                    <a:pt x="267" y="6"/>
                  </a:lnTo>
                  <a:lnTo>
                    <a:pt x="271" y="5"/>
                  </a:lnTo>
                  <a:lnTo>
                    <a:pt x="273" y="4"/>
                  </a:lnTo>
                  <a:lnTo>
                    <a:pt x="277" y="4"/>
                  </a:lnTo>
                  <a:lnTo>
                    <a:pt x="280" y="3"/>
                  </a:lnTo>
                  <a:lnTo>
                    <a:pt x="284" y="1"/>
                  </a:lnTo>
                  <a:lnTo>
                    <a:pt x="290" y="0"/>
                  </a:lnTo>
                  <a:lnTo>
                    <a:pt x="293" y="3"/>
                  </a:lnTo>
                  <a:lnTo>
                    <a:pt x="299" y="1"/>
                  </a:lnTo>
                  <a:lnTo>
                    <a:pt x="302" y="4"/>
                  </a:lnTo>
                  <a:lnTo>
                    <a:pt x="305" y="6"/>
                  </a:lnTo>
                  <a:lnTo>
                    <a:pt x="307" y="8"/>
                  </a:lnTo>
                  <a:lnTo>
                    <a:pt x="309" y="12"/>
                  </a:lnTo>
                  <a:lnTo>
                    <a:pt x="312" y="14"/>
                  </a:lnTo>
                  <a:lnTo>
                    <a:pt x="314" y="18"/>
                  </a:lnTo>
                  <a:lnTo>
                    <a:pt x="311" y="21"/>
                  </a:lnTo>
                  <a:lnTo>
                    <a:pt x="309" y="24"/>
                  </a:lnTo>
                  <a:lnTo>
                    <a:pt x="311" y="29"/>
                  </a:lnTo>
                  <a:lnTo>
                    <a:pt x="311" y="33"/>
                  </a:lnTo>
                  <a:lnTo>
                    <a:pt x="313" y="36"/>
                  </a:lnTo>
                  <a:lnTo>
                    <a:pt x="315" y="44"/>
                  </a:lnTo>
                  <a:lnTo>
                    <a:pt x="316" y="50"/>
                  </a:lnTo>
                  <a:lnTo>
                    <a:pt x="317" y="51"/>
                  </a:lnTo>
                  <a:lnTo>
                    <a:pt x="318" y="52"/>
                  </a:lnTo>
                  <a:lnTo>
                    <a:pt x="322" y="55"/>
                  </a:lnTo>
                  <a:lnTo>
                    <a:pt x="324" y="58"/>
                  </a:lnTo>
                  <a:lnTo>
                    <a:pt x="326" y="61"/>
                  </a:lnTo>
                  <a:lnTo>
                    <a:pt x="330" y="63"/>
                  </a:lnTo>
                  <a:lnTo>
                    <a:pt x="333" y="63"/>
                  </a:lnTo>
                  <a:lnTo>
                    <a:pt x="336" y="65"/>
                  </a:lnTo>
                  <a:lnTo>
                    <a:pt x="340" y="65"/>
                  </a:lnTo>
                  <a:lnTo>
                    <a:pt x="343" y="67"/>
                  </a:lnTo>
                  <a:lnTo>
                    <a:pt x="345" y="70"/>
                  </a:lnTo>
                  <a:lnTo>
                    <a:pt x="349" y="77"/>
                  </a:lnTo>
                  <a:lnTo>
                    <a:pt x="349" y="81"/>
                  </a:lnTo>
                  <a:lnTo>
                    <a:pt x="350" y="82"/>
                  </a:lnTo>
                  <a:lnTo>
                    <a:pt x="347" y="84"/>
                  </a:lnTo>
                  <a:lnTo>
                    <a:pt x="341" y="90"/>
                  </a:lnTo>
                  <a:lnTo>
                    <a:pt x="340" y="93"/>
                  </a:lnTo>
                  <a:lnTo>
                    <a:pt x="340" y="98"/>
                  </a:lnTo>
                  <a:lnTo>
                    <a:pt x="343" y="100"/>
                  </a:lnTo>
                  <a:lnTo>
                    <a:pt x="345" y="103"/>
                  </a:lnTo>
                  <a:lnTo>
                    <a:pt x="347" y="107"/>
                  </a:lnTo>
                  <a:lnTo>
                    <a:pt x="343" y="114"/>
                  </a:lnTo>
                  <a:lnTo>
                    <a:pt x="343" y="119"/>
                  </a:lnTo>
                  <a:lnTo>
                    <a:pt x="345" y="122"/>
                  </a:lnTo>
                  <a:lnTo>
                    <a:pt x="345" y="126"/>
                  </a:lnTo>
                  <a:lnTo>
                    <a:pt x="348" y="128"/>
                  </a:lnTo>
                  <a:lnTo>
                    <a:pt x="351" y="131"/>
                  </a:lnTo>
                  <a:lnTo>
                    <a:pt x="350" y="135"/>
                  </a:lnTo>
                  <a:lnTo>
                    <a:pt x="356" y="145"/>
                  </a:lnTo>
                  <a:lnTo>
                    <a:pt x="353" y="147"/>
                  </a:lnTo>
                  <a:lnTo>
                    <a:pt x="349" y="148"/>
                  </a:lnTo>
                  <a:lnTo>
                    <a:pt x="347" y="150"/>
                  </a:lnTo>
                  <a:lnTo>
                    <a:pt x="342" y="157"/>
                  </a:lnTo>
                  <a:lnTo>
                    <a:pt x="341" y="160"/>
                  </a:lnTo>
                  <a:lnTo>
                    <a:pt x="363" y="183"/>
                  </a:lnTo>
                  <a:lnTo>
                    <a:pt x="380" y="187"/>
                  </a:lnTo>
                  <a:lnTo>
                    <a:pt x="381" y="188"/>
                  </a:lnTo>
                  <a:lnTo>
                    <a:pt x="385" y="190"/>
                  </a:lnTo>
                  <a:lnTo>
                    <a:pt x="409" y="206"/>
                  </a:lnTo>
                  <a:lnTo>
                    <a:pt x="377" y="211"/>
                  </a:lnTo>
                  <a:lnTo>
                    <a:pt x="373" y="213"/>
                  </a:lnTo>
                  <a:lnTo>
                    <a:pt x="373" y="218"/>
                  </a:lnTo>
                  <a:lnTo>
                    <a:pt x="377" y="221"/>
                  </a:lnTo>
                  <a:lnTo>
                    <a:pt x="379" y="225"/>
                  </a:lnTo>
                  <a:lnTo>
                    <a:pt x="370" y="245"/>
                  </a:lnTo>
                  <a:lnTo>
                    <a:pt x="368" y="249"/>
                  </a:lnTo>
                  <a:lnTo>
                    <a:pt x="365" y="252"/>
                  </a:lnTo>
                  <a:lnTo>
                    <a:pt x="355" y="248"/>
                  </a:lnTo>
                  <a:lnTo>
                    <a:pt x="321" y="228"/>
                  </a:lnTo>
                  <a:lnTo>
                    <a:pt x="317" y="225"/>
                  </a:lnTo>
                  <a:lnTo>
                    <a:pt x="314" y="228"/>
                  </a:lnTo>
                  <a:lnTo>
                    <a:pt x="311" y="230"/>
                  </a:lnTo>
                  <a:lnTo>
                    <a:pt x="310" y="233"/>
                  </a:lnTo>
                  <a:lnTo>
                    <a:pt x="306" y="233"/>
                  </a:lnTo>
                  <a:lnTo>
                    <a:pt x="303" y="232"/>
                  </a:lnTo>
                  <a:lnTo>
                    <a:pt x="301" y="234"/>
                  </a:lnTo>
                  <a:lnTo>
                    <a:pt x="297" y="236"/>
                  </a:lnTo>
                  <a:lnTo>
                    <a:pt x="295" y="238"/>
                  </a:lnTo>
                  <a:lnTo>
                    <a:pt x="296" y="247"/>
                  </a:lnTo>
                  <a:lnTo>
                    <a:pt x="297" y="251"/>
                  </a:lnTo>
                  <a:lnTo>
                    <a:pt x="294" y="252"/>
                  </a:lnTo>
                  <a:lnTo>
                    <a:pt x="290" y="251"/>
                  </a:lnTo>
                  <a:lnTo>
                    <a:pt x="287" y="248"/>
                  </a:lnTo>
                  <a:lnTo>
                    <a:pt x="284" y="246"/>
                  </a:lnTo>
                  <a:lnTo>
                    <a:pt x="282" y="246"/>
                  </a:lnTo>
                  <a:lnTo>
                    <a:pt x="277" y="246"/>
                  </a:lnTo>
                  <a:lnTo>
                    <a:pt x="274" y="243"/>
                  </a:lnTo>
                  <a:lnTo>
                    <a:pt x="271" y="244"/>
                  </a:lnTo>
                  <a:lnTo>
                    <a:pt x="267" y="244"/>
                  </a:lnTo>
                  <a:lnTo>
                    <a:pt x="264" y="246"/>
                  </a:lnTo>
                  <a:lnTo>
                    <a:pt x="261" y="248"/>
                  </a:lnTo>
                  <a:lnTo>
                    <a:pt x="258" y="251"/>
                  </a:lnTo>
                  <a:lnTo>
                    <a:pt x="256" y="252"/>
                  </a:lnTo>
                  <a:lnTo>
                    <a:pt x="252" y="254"/>
                  </a:lnTo>
                  <a:lnTo>
                    <a:pt x="249" y="256"/>
                  </a:lnTo>
                  <a:lnTo>
                    <a:pt x="247" y="259"/>
                  </a:lnTo>
                  <a:lnTo>
                    <a:pt x="244" y="260"/>
                  </a:lnTo>
                  <a:lnTo>
                    <a:pt x="242" y="260"/>
                  </a:lnTo>
                  <a:lnTo>
                    <a:pt x="238" y="264"/>
                  </a:lnTo>
                  <a:lnTo>
                    <a:pt x="201" y="264"/>
                  </a:lnTo>
                  <a:lnTo>
                    <a:pt x="201" y="270"/>
                  </a:lnTo>
                  <a:lnTo>
                    <a:pt x="207" y="271"/>
                  </a:lnTo>
                  <a:lnTo>
                    <a:pt x="206" y="279"/>
                  </a:lnTo>
                  <a:lnTo>
                    <a:pt x="199" y="278"/>
                  </a:lnTo>
                  <a:lnTo>
                    <a:pt x="196" y="274"/>
                  </a:lnTo>
                  <a:lnTo>
                    <a:pt x="196" y="270"/>
                  </a:lnTo>
                  <a:lnTo>
                    <a:pt x="193" y="265"/>
                  </a:lnTo>
                  <a:lnTo>
                    <a:pt x="191" y="265"/>
                  </a:lnTo>
                  <a:lnTo>
                    <a:pt x="189" y="265"/>
                  </a:lnTo>
                  <a:lnTo>
                    <a:pt x="187" y="265"/>
                  </a:lnTo>
                  <a:lnTo>
                    <a:pt x="185" y="269"/>
                  </a:lnTo>
                  <a:lnTo>
                    <a:pt x="182" y="271"/>
                  </a:lnTo>
                  <a:lnTo>
                    <a:pt x="179" y="272"/>
                  </a:lnTo>
                  <a:lnTo>
                    <a:pt x="176" y="272"/>
                  </a:lnTo>
                  <a:lnTo>
                    <a:pt x="172" y="272"/>
                  </a:lnTo>
                  <a:lnTo>
                    <a:pt x="169" y="269"/>
                  </a:lnTo>
                  <a:lnTo>
                    <a:pt x="166" y="270"/>
                  </a:lnTo>
                  <a:lnTo>
                    <a:pt x="160" y="266"/>
                  </a:lnTo>
                  <a:lnTo>
                    <a:pt x="153" y="268"/>
                  </a:lnTo>
                  <a:lnTo>
                    <a:pt x="150" y="268"/>
                  </a:lnTo>
                  <a:lnTo>
                    <a:pt x="143" y="266"/>
                  </a:lnTo>
                  <a:lnTo>
                    <a:pt x="140" y="264"/>
                  </a:lnTo>
                  <a:lnTo>
                    <a:pt x="138" y="260"/>
                  </a:lnTo>
                  <a:lnTo>
                    <a:pt x="124" y="255"/>
                  </a:lnTo>
                  <a:lnTo>
                    <a:pt x="121" y="256"/>
                  </a:lnTo>
                  <a:lnTo>
                    <a:pt x="113" y="258"/>
                  </a:lnTo>
                  <a:lnTo>
                    <a:pt x="110" y="257"/>
                  </a:lnTo>
                  <a:lnTo>
                    <a:pt x="106" y="257"/>
                  </a:lnTo>
                  <a:lnTo>
                    <a:pt x="103" y="258"/>
                  </a:lnTo>
                  <a:lnTo>
                    <a:pt x="101" y="261"/>
                  </a:lnTo>
                  <a:lnTo>
                    <a:pt x="97" y="263"/>
                  </a:lnTo>
                  <a:lnTo>
                    <a:pt x="95" y="266"/>
                  </a:lnTo>
                  <a:lnTo>
                    <a:pt x="93" y="269"/>
                  </a:lnTo>
                  <a:lnTo>
                    <a:pt x="86" y="272"/>
                  </a:lnTo>
                  <a:lnTo>
                    <a:pt x="81" y="278"/>
                  </a:lnTo>
                  <a:lnTo>
                    <a:pt x="78" y="276"/>
                  </a:lnTo>
                  <a:lnTo>
                    <a:pt x="75" y="276"/>
                  </a:lnTo>
                  <a:lnTo>
                    <a:pt x="68" y="272"/>
                  </a:lnTo>
                  <a:lnTo>
                    <a:pt x="66" y="272"/>
                  </a:lnTo>
                  <a:lnTo>
                    <a:pt x="62" y="270"/>
                  </a:lnTo>
                  <a:lnTo>
                    <a:pt x="60" y="267"/>
                  </a:lnTo>
                  <a:lnTo>
                    <a:pt x="57" y="255"/>
                  </a:lnTo>
                  <a:lnTo>
                    <a:pt x="55" y="251"/>
                  </a:lnTo>
                  <a:lnTo>
                    <a:pt x="52" y="248"/>
                  </a:lnTo>
                  <a:lnTo>
                    <a:pt x="51" y="244"/>
                  </a:lnTo>
                  <a:lnTo>
                    <a:pt x="52" y="240"/>
                  </a:lnTo>
                  <a:lnTo>
                    <a:pt x="54" y="236"/>
                  </a:lnTo>
                  <a:lnTo>
                    <a:pt x="58" y="229"/>
                  </a:lnTo>
                  <a:lnTo>
                    <a:pt x="59" y="225"/>
                  </a:lnTo>
                  <a:lnTo>
                    <a:pt x="59" y="221"/>
                  </a:lnTo>
                  <a:lnTo>
                    <a:pt x="60" y="217"/>
                  </a:lnTo>
                  <a:lnTo>
                    <a:pt x="62" y="213"/>
                  </a:lnTo>
                  <a:lnTo>
                    <a:pt x="62" y="209"/>
                  </a:lnTo>
                  <a:lnTo>
                    <a:pt x="64" y="205"/>
                  </a:lnTo>
                  <a:lnTo>
                    <a:pt x="68" y="199"/>
                  </a:lnTo>
                  <a:lnTo>
                    <a:pt x="68" y="195"/>
                  </a:lnTo>
                  <a:lnTo>
                    <a:pt x="66" y="191"/>
                  </a:lnTo>
                  <a:lnTo>
                    <a:pt x="64" y="188"/>
                  </a:lnTo>
                  <a:lnTo>
                    <a:pt x="64" y="183"/>
                  </a:lnTo>
                  <a:lnTo>
                    <a:pt x="67" y="180"/>
                  </a:lnTo>
                  <a:lnTo>
                    <a:pt x="67" y="177"/>
                  </a:lnTo>
                  <a:lnTo>
                    <a:pt x="67" y="176"/>
                  </a:lnTo>
                  <a:lnTo>
                    <a:pt x="66" y="172"/>
                  </a:lnTo>
                  <a:lnTo>
                    <a:pt x="63" y="172"/>
                  </a:lnTo>
                  <a:lnTo>
                    <a:pt x="62" y="167"/>
                  </a:lnTo>
                  <a:lnTo>
                    <a:pt x="60" y="163"/>
                  </a:lnTo>
                  <a:lnTo>
                    <a:pt x="55" y="158"/>
                  </a:lnTo>
                  <a:lnTo>
                    <a:pt x="51" y="157"/>
                  </a:lnTo>
                  <a:lnTo>
                    <a:pt x="49" y="154"/>
                  </a:lnTo>
                  <a:lnTo>
                    <a:pt x="48" y="151"/>
                  </a:lnTo>
                  <a:lnTo>
                    <a:pt x="48" y="150"/>
                  </a:lnTo>
                  <a:lnTo>
                    <a:pt x="47" y="146"/>
                  </a:lnTo>
                  <a:lnTo>
                    <a:pt x="44" y="142"/>
                  </a:lnTo>
                  <a:lnTo>
                    <a:pt x="44" y="138"/>
                  </a:lnTo>
                  <a:lnTo>
                    <a:pt x="45" y="137"/>
                  </a:lnTo>
                  <a:lnTo>
                    <a:pt x="42" y="136"/>
                  </a:lnTo>
                  <a:lnTo>
                    <a:pt x="32" y="141"/>
                  </a:lnTo>
                  <a:lnTo>
                    <a:pt x="29" y="140"/>
                  </a:lnTo>
                  <a:lnTo>
                    <a:pt x="26" y="142"/>
                  </a:lnTo>
                  <a:lnTo>
                    <a:pt x="24" y="145"/>
                  </a:lnTo>
                  <a:lnTo>
                    <a:pt x="21" y="143"/>
                  </a:lnTo>
                  <a:lnTo>
                    <a:pt x="21" y="132"/>
                  </a:lnTo>
                  <a:lnTo>
                    <a:pt x="19" y="129"/>
                  </a:lnTo>
                  <a:lnTo>
                    <a:pt x="15" y="130"/>
                  </a:lnTo>
                  <a:lnTo>
                    <a:pt x="11" y="128"/>
                  </a:lnTo>
                  <a:lnTo>
                    <a:pt x="11" y="124"/>
                  </a:lnTo>
                  <a:lnTo>
                    <a:pt x="9" y="121"/>
                  </a:lnTo>
                  <a:lnTo>
                    <a:pt x="7" y="113"/>
                  </a:lnTo>
                  <a:lnTo>
                    <a:pt x="6" y="109"/>
                  </a:lnTo>
                  <a:lnTo>
                    <a:pt x="0" y="104"/>
                  </a:lnTo>
                  <a:lnTo>
                    <a:pt x="2" y="101"/>
                  </a:lnTo>
                  <a:lnTo>
                    <a:pt x="4" y="99"/>
                  </a:lnTo>
                  <a:lnTo>
                    <a:pt x="7" y="96"/>
                  </a:lnTo>
                  <a:lnTo>
                    <a:pt x="10" y="93"/>
                  </a:lnTo>
                  <a:lnTo>
                    <a:pt x="13" y="92"/>
                  </a:lnTo>
                  <a:lnTo>
                    <a:pt x="16" y="90"/>
                  </a:lnTo>
                  <a:lnTo>
                    <a:pt x="19" y="88"/>
                  </a:lnTo>
                  <a:lnTo>
                    <a:pt x="22" y="85"/>
                  </a:lnTo>
                  <a:lnTo>
                    <a:pt x="28" y="88"/>
                  </a:lnTo>
                  <a:lnTo>
                    <a:pt x="36" y="92"/>
                  </a:lnTo>
                </a:path>
              </a:pathLst>
            </a:custGeom>
            <a:solidFill>
              <a:srgbClr val="2D2DB9">
                <a:lumMod val="20000"/>
                <a:lumOff val="8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99" name="Freeform 48"/>
            <p:cNvSpPr>
              <a:spLocks/>
            </p:cNvSpPr>
            <p:nvPr/>
          </p:nvSpPr>
          <p:spPr bwMode="auto">
            <a:xfrm>
              <a:off x="3019425" y="3089108"/>
              <a:ext cx="566738" cy="492000"/>
            </a:xfrm>
            <a:custGeom>
              <a:avLst/>
              <a:gdLst>
                <a:gd name="T0" fmla="*/ 2147483647 w 357"/>
                <a:gd name="T1" fmla="*/ 2147483647 h 310"/>
                <a:gd name="T2" fmla="*/ 2147483647 w 357"/>
                <a:gd name="T3" fmla="*/ 2147483647 h 310"/>
                <a:gd name="T4" fmla="*/ 2147483647 w 357"/>
                <a:gd name="T5" fmla="*/ 2147483647 h 310"/>
                <a:gd name="T6" fmla="*/ 2147483647 w 357"/>
                <a:gd name="T7" fmla="*/ 2147483647 h 310"/>
                <a:gd name="T8" fmla="*/ 2147483647 w 357"/>
                <a:gd name="T9" fmla="*/ 2147483647 h 310"/>
                <a:gd name="T10" fmla="*/ 2147483647 w 357"/>
                <a:gd name="T11" fmla="*/ 2147483647 h 310"/>
                <a:gd name="T12" fmla="*/ 2147483647 w 357"/>
                <a:gd name="T13" fmla="*/ 2147483647 h 310"/>
                <a:gd name="T14" fmla="*/ 2147483647 w 357"/>
                <a:gd name="T15" fmla="*/ 2147483647 h 310"/>
                <a:gd name="T16" fmla="*/ 2147483647 w 357"/>
                <a:gd name="T17" fmla="*/ 2147483647 h 310"/>
                <a:gd name="T18" fmla="*/ 2147483647 w 357"/>
                <a:gd name="T19" fmla="*/ 2147483647 h 310"/>
                <a:gd name="T20" fmla="*/ 2147483647 w 357"/>
                <a:gd name="T21" fmla="*/ 2147483647 h 310"/>
                <a:gd name="T22" fmla="*/ 2147483647 w 357"/>
                <a:gd name="T23" fmla="*/ 2147483647 h 310"/>
                <a:gd name="T24" fmla="*/ 2147483647 w 357"/>
                <a:gd name="T25" fmla="*/ 2147483647 h 310"/>
                <a:gd name="T26" fmla="*/ 2147483647 w 357"/>
                <a:gd name="T27" fmla="*/ 2147483647 h 310"/>
                <a:gd name="T28" fmla="*/ 2147483647 w 357"/>
                <a:gd name="T29" fmla="*/ 2147483647 h 310"/>
                <a:gd name="T30" fmla="*/ 2147483647 w 357"/>
                <a:gd name="T31" fmla="*/ 2147483647 h 310"/>
                <a:gd name="T32" fmla="*/ 2147483647 w 357"/>
                <a:gd name="T33" fmla="*/ 2147483647 h 310"/>
                <a:gd name="T34" fmla="*/ 2147483647 w 357"/>
                <a:gd name="T35" fmla="*/ 2147483647 h 310"/>
                <a:gd name="T36" fmla="*/ 2147483647 w 357"/>
                <a:gd name="T37" fmla="*/ 2147483647 h 310"/>
                <a:gd name="T38" fmla="*/ 2147483647 w 357"/>
                <a:gd name="T39" fmla="*/ 2147483647 h 310"/>
                <a:gd name="T40" fmla="*/ 2147483647 w 357"/>
                <a:gd name="T41" fmla="*/ 2147483647 h 310"/>
                <a:gd name="T42" fmla="*/ 2147483647 w 357"/>
                <a:gd name="T43" fmla="*/ 2147483647 h 310"/>
                <a:gd name="T44" fmla="*/ 2147483647 w 357"/>
                <a:gd name="T45" fmla="*/ 2147483647 h 310"/>
                <a:gd name="T46" fmla="*/ 2147483647 w 357"/>
                <a:gd name="T47" fmla="*/ 2147483647 h 310"/>
                <a:gd name="T48" fmla="*/ 2147483647 w 357"/>
                <a:gd name="T49" fmla="*/ 2147483647 h 310"/>
                <a:gd name="T50" fmla="*/ 2147483647 w 357"/>
                <a:gd name="T51" fmla="*/ 2147483647 h 310"/>
                <a:gd name="T52" fmla="*/ 2147483647 w 357"/>
                <a:gd name="T53" fmla="*/ 2147483647 h 310"/>
                <a:gd name="T54" fmla="*/ 2147483647 w 357"/>
                <a:gd name="T55" fmla="*/ 2147483647 h 310"/>
                <a:gd name="T56" fmla="*/ 2147483647 w 357"/>
                <a:gd name="T57" fmla="*/ 2147483647 h 310"/>
                <a:gd name="T58" fmla="*/ 2147483647 w 357"/>
                <a:gd name="T59" fmla="*/ 2147483647 h 310"/>
                <a:gd name="T60" fmla="*/ 2147483647 w 357"/>
                <a:gd name="T61" fmla="*/ 2147483647 h 310"/>
                <a:gd name="T62" fmla="*/ 2147483647 w 357"/>
                <a:gd name="T63" fmla="*/ 0 h 310"/>
                <a:gd name="T64" fmla="*/ 2147483647 w 357"/>
                <a:gd name="T65" fmla="*/ 2147483647 h 310"/>
                <a:gd name="T66" fmla="*/ 2147483647 w 357"/>
                <a:gd name="T67" fmla="*/ 2147483647 h 310"/>
                <a:gd name="T68" fmla="*/ 2147483647 w 357"/>
                <a:gd name="T69" fmla="*/ 2147483647 h 310"/>
                <a:gd name="T70" fmla="*/ 2147483647 w 357"/>
                <a:gd name="T71" fmla="*/ 2147483647 h 310"/>
                <a:gd name="T72" fmla="*/ 2147483647 w 357"/>
                <a:gd name="T73" fmla="*/ 2147483647 h 310"/>
                <a:gd name="T74" fmla="*/ 2147483647 w 357"/>
                <a:gd name="T75" fmla="*/ 2147483647 h 310"/>
                <a:gd name="T76" fmla="*/ 2147483647 w 357"/>
                <a:gd name="T77" fmla="*/ 2147483647 h 310"/>
                <a:gd name="T78" fmla="*/ 2147483647 w 357"/>
                <a:gd name="T79" fmla="*/ 2147483647 h 310"/>
                <a:gd name="T80" fmla="*/ 2147483647 w 357"/>
                <a:gd name="T81" fmla="*/ 2147483647 h 310"/>
                <a:gd name="T82" fmla="*/ 2147483647 w 357"/>
                <a:gd name="T83" fmla="*/ 2147483647 h 310"/>
                <a:gd name="T84" fmla="*/ 2147483647 w 357"/>
                <a:gd name="T85" fmla="*/ 2147483647 h 310"/>
                <a:gd name="T86" fmla="*/ 2147483647 w 357"/>
                <a:gd name="T87" fmla="*/ 2147483647 h 310"/>
                <a:gd name="T88" fmla="*/ 2147483647 w 357"/>
                <a:gd name="T89" fmla="*/ 2147483647 h 310"/>
                <a:gd name="T90" fmla="*/ 2147483647 w 357"/>
                <a:gd name="T91" fmla="*/ 2147483647 h 310"/>
                <a:gd name="T92" fmla="*/ 2147483647 w 357"/>
                <a:gd name="T93" fmla="*/ 2147483647 h 310"/>
                <a:gd name="T94" fmla="*/ 2147483647 w 357"/>
                <a:gd name="T95" fmla="*/ 2147483647 h 310"/>
                <a:gd name="T96" fmla="*/ 2147483647 w 357"/>
                <a:gd name="T97" fmla="*/ 2147483647 h 310"/>
                <a:gd name="T98" fmla="*/ 2147483647 w 357"/>
                <a:gd name="T99" fmla="*/ 2147483647 h 310"/>
                <a:gd name="T100" fmla="*/ 2147483647 w 357"/>
                <a:gd name="T101" fmla="*/ 2147483647 h 310"/>
                <a:gd name="T102" fmla="*/ 2147483647 w 357"/>
                <a:gd name="T103" fmla="*/ 2147483647 h 3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7"/>
                <a:gd name="T157" fmla="*/ 0 h 310"/>
                <a:gd name="T158" fmla="*/ 357 w 357"/>
                <a:gd name="T159" fmla="*/ 310 h 31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7" h="310">
                  <a:moveTo>
                    <a:pt x="345" y="169"/>
                  </a:moveTo>
                  <a:lnTo>
                    <a:pt x="348" y="169"/>
                  </a:lnTo>
                  <a:lnTo>
                    <a:pt x="350" y="166"/>
                  </a:lnTo>
                  <a:lnTo>
                    <a:pt x="353" y="163"/>
                  </a:lnTo>
                  <a:lnTo>
                    <a:pt x="356" y="163"/>
                  </a:lnTo>
                  <a:lnTo>
                    <a:pt x="324" y="214"/>
                  </a:lnTo>
                  <a:lnTo>
                    <a:pt x="316" y="226"/>
                  </a:lnTo>
                  <a:lnTo>
                    <a:pt x="313" y="230"/>
                  </a:lnTo>
                  <a:lnTo>
                    <a:pt x="296" y="251"/>
                  </a:lnTo>
                  <a:lnTo>
                    <a:pt x="292" y="257"/>
                  </a:lnTo>
                  <a:lnTo>
                    <a:pt x="259" y="300"/>
                  </a:lnTo>
                  <a:lnTo>
                    <a:pt x="257" y="304"/>
                  </a:lnTo>
                  <a:lnTo>
                    <a:pt x="251" y="304"/>
                  </a:lnTo>
                  <a:lnTo>
                    <a:pt x="247" y="305"/>
                  </a:lnTo>
                  <a:lnTo>
                    <a:pt x="244" y="305"/>
                  </a:lnTo>
                  <a:lnTo>
                    <a:pt x="241" y="307"/>
                  </a:lnTo>
                  <a:lnTo>
                    <a:pt x="238" y="309"/>
                  </a:lnTo>
                  <a:lnTo>
                    <a:pt x="235" y="307"/>
                  </a:lnTo>
                  <a:lnTo>
                    <a:pt x="234" y="302"/>
                  </a:lnTo>
                  <a:lnTo>
                    <a:pt x="229" y="303"/>
                  </a:lnTo>
                  <a:lnTo>
                    <a:pt x="227" y="303"/>
                  </a:lnTo>
                  <a:lnTo>
                    <a:pt x="224" y="300"/>
                  </a:lnTo>
                  <a:lnTo>
                    <a:pt x="221" y="301"/>
                  </a:lnTo>
                  <a:lnTo>
                    <a:pt x="218" y="302"/>
                  </a:lnTo>
                  <a:lnTo>
                    <a:pt x="211" y="302"/>
                  </a:lnTo>
                  <a:lnTo>
                    <a:pt x="204" y="303"/>
                  </a:lnTo>
                  <a:lnTo>
                    <a:pt x="194" y="306"/>
                  </a:lnTo>
                  <a:lnTo>
                    <a:pt x="187" y="303"/>
                  </a:lnTo>
                  <a:lnTo>
                    <a:pt x="183" y="303"/>
                  </a:lnTo>
                  <a:lnTo>
                    <a:pt x="179" y="302"/>
                  </a:lnTo>
                  <a:lnTo>
                    <a:pt x="175" y="295"/>
                  </a:lnTo>
                  <a:lnTo>
                    <a:pt x="172" y="293"/>
                  </a:lnTo>
                  <a:lnTo>
                    <a:pt x="170" y="290"/>
                  </a:lnTo>
                  <a:lnTo>
                    <a:pt x="169" y="293"/>
                  </a:lnTo>
                  <a:lnTo>
                    <a:pt x="165" y="294"/>
                  </a:lnTo>
                  <a:lnTo>
                    <a:pt x="164" y="293"/>
                  </a:lnTo>
                  <a:lnTo>
                    <a:pt x="163" y="292"/>
                  </a:lnTo>
                  <a:lnTo>
                    <a:pt x="160" y="288"/>
                  </a:lnTo>
                  <a:lnTo>
                    <a:pt x="155" y="282"/>
                  </a:lnTo>
                  <a:lnTo>
                    <a:pt x="156" y="278"/>
                  </a:lnTo>
                  <a:lnTo>
                    <a:pt x="154" y="275"/>
                  </a:lnTo>
                  <a:lnTo>
                    <a:pt x="150" y="276"/>
                  </a:lnTo>
                  <a:lnTo>
                    <a:pt x="147" y="277"/>
                  </a:lnTo>
                  <a:lnTo>
                    <a:pt x="143" y="278"/>
                  </a:lnTo>
                  <a:lnTo>
                    <a:pt x="140" y="276"/>
                  </a:lnTo>
                  <a:lnTo>
                    <a:pt x="137" y="275"/>
                  </a:lnTo>
                  <a:lnTo>
                    <a:pt x="136" y="272"/>
                  </a:lnTo>
                  <a:lnTo>
                    <a:pt x="132" y="272"/>
                  </a:lnTo>
                  <a:lnTo>
                    <a:pt x="129" y="273"/>
                  </a:lnTo>
                  <a:lnTo>
                    <a:pt x="126" y="276"/>
                  </a:lnTo>
                  <a:lnTo>
                    <a:pt x="124" y="280"/>
                  </a:lnTo>
                  <a:lnTo>
                    <a:pt x="124" y="284"/>
                  </a:lnTo>
                  <a:lnTo>
                    <a:pt x="120" y="284"/>
                  </a:lnTo>
                  <a:lnTo>
                    <a:pt x="117" y="284"/>
                  </a:lnTo>
                  <a:lnTo>
                    <a:pt x="113" y="283"/>
                  </a:lnTo>
                  <a:lnTo>
                    <a:pt x="110" y="285"/>
                  </a:lnTo>
                  <a:lnTo>
                    <a:pt x="110" y="290"/>
                  </a:lnTo>
                  <a:lnTo>
                    <a:pt x="108" y="294"/>
                  </a:lnTo>
                  <a:lnTo>
                    <a:pt x="104" y="294"/>
                  </a:lnTo>
                  <a:lnTo>
                    <a:pt x="101" y="292"/>
                  </a:lnTo>
                  <a:lnTo>
                    <a:pt x="97" y="294"/>
                  </a:lnTo>
                  <a:lnTo>
                    <a:pt x="95" y="288"/>
                  </a:lnTo>
                  <a:lnTo>
                    <a:pt x="93" y="296"/>
                  </a:lnTo>
                  <a:lnTo>
                    <a:pt x="69" y="201"/>
                  </a:lnTo>
                  <a:lnTo>
                    <a:pt x="64" y="199"/>
                  </a:lnTo>
                  <a:lnTo>
                    <a:pt x="68" y="197"/>
                  </a:lnTo>
                  <a:lnTo>
                    <a:pt x="67" y="196"/>
                  </a:lnTo>
                  <a:lnTo>
                    <a:pt x="0" y="135"/>
                  </a:lnTo>
                  <a:lnTo>
                    <a:pt x="4" y="130"/>
                  </a:lnTo>
                  <a:lnTo>
                    <a:pt x="6" y="127"/>
                  </a:lnTo>
                  <a:lnTo>
                    <a:pt x="9" y="125"/>
                  </a:lnTo>
                  <a:lnTo>
                    <a:pt x="12" y="127"/>
                  </a:lnTo>
                  <a:lnTo>
                    <a:pt x="15" y="127"/>
                  </a:lnTo>
                  <a:lnTo>
                    <a:pt x="19" y="125"/>
                  </a:lnTo>
                  <a:lnTo>
                    <a:pt x="22" y="122"/>
                  </a:lnTo>
                  <a:lnTo>
                    <a:pt x="26" y="116"/>
                  </a:lnTo>
                  <a:lnTo>
                    <a:pt x="35" y="110"/>
                  </a:lnTo>
                  <a:lnTo>
                    <a:pt x="38" y="107"/>
                  </a:lnTo>
                  <a:lnTo>
                    <a:pt x="40" y="103"/>
                  </a:lnTo>
                  <a:lnTo>
                    <a:pt x="41" y="99"/>
                  </a:lnTo>
                  <a:lnTo>
                    <a:pt x="41" y="94"/>
                  </a:lnTo>
                  <a:lnTo>
                    <a:pt x="42" y="91"/>
                  </a:lnTo>
                  <a:lnTo>
                    <a:pt x="44" y="88"/>
                  </a:lnTo>
                  <a:lnTo>
                    <a:pt x="45" y="85"/>
                  </a:lnTo>
                  <a:lnTo>
                    <a:pt x="46" y="80"/>
                  </a:lnTo>
                  <a:lnTo>
                    <a:pt x="45" y="72"/>
                  </a:lnTo>
                  <a:lnTo>
                    <a:pt x="42" y="70"/>
                  </a:lnTo>
                  <a:lnTo>
                    <a:pt x="44" y="66"/>
                  </a:lnTo>
                  <a:lnTo>
                    <a:pt x="41" y="57"/>
                  </a:lnTo>
                  <a:lnTo>
                    <a:pt x="38" y="53"/>
                  </a:lnTo>
                  <a:lnTo>
                    <a:pt x="35" y="50"/>
                  </a:lnTo>
                  <a:lnTo>
                    <a:pt x="33" y="42"/>
                  </a:lnTo>
                  <a:lnTo>
                    <a:pt x="32" y="38"/>
                  </a:lnTo>
                  <a:lnTo>
                    <a:pt x="28" y="30"/>
                  </a:lnTo>
                  <a:lnTo>
                    <a:pt x="26" y="28"/>
                  </a:lnTo>
                  <a:lnTo>
                    <a:pt x="50" y="0"/>
                  </a:lnTo>
                  <a:lnTo>
                    <a:pt x="52" y="1"/>
                  </a:lnTo>
                  <a:lnTo>
                    <a:pt x="58" y="4"/>
                  </a:lnTo>
                  <a:lnTo>
                    <a:pt x="63" y="10"/>
                  </a:lnTo>
                  <a:lnTo>
                    <a:pt x="64" y="13"/>
                  </a:lnTo>
                  <a:lnTo>
                    <a:pt x="67" y="16"/>
                  </a:lnTo>
                  <a:lnTo>
                    <a:pt x="82" y="17"/>
                  </a:lnTo>
                  <a:lnTo>
                    <a:pt x="91" y="22"/>
                  </a:lnTo>
                  <a:lnTo>
                    <a:pt x="94" y="22"/>
                  </a:lnTo>
                  <a:lnTo>
                    <a:pt x="97" y="22"/>
                  </a:lnTo>
                  <a:lnTo>
                    <a:pt x="100" y="25"/>
                  </a:lnTo>
                  <a:lnTo>
                    <a:pt x="103" y="26"/>
                  </a:lnTo>
                  <a:lnTo>
                    <a:pt x="102" y="29"/>
                  </a:lnTo>
                  <a:lnTo>
                    <a:pt x="105" y="32"/>
                  </a:lnTo>
                  <a:lnTo>
                    <a:pt x="108" y="34"/>
                  </a:lnTo>
                  <a:lnTo>
                    <a:pt x="110" y="34"/>
                  </a:lnTo>
                  <a:lnTo>
                    <a:pt x="110" y="35"/>
                  </a:lnTo>
                  <a:lnTo>
                    <a:pt x="111" y="35"/>
                  </a:lnTo>
                  <a:lnTo>
                    <a:pt x="114" y="36"/>
                  </a:lnTo>
                  <a:lnTo>
                    <a:pt x="118" y="37"/>
                  </a:lnTo>
                  <a:lnTo>
                    <a:pt x="121" y="39"/>
                  </a:lnTo>
                  <a:lnTo>
                    <a:pt x="120" y="44"/>
                  </a:lnTo>
                  <a:lnTo>
                    <a:pt x="121" y="48"/>
                  </a:lnTo>
                  <a:lnTo>
                    <a:pt x="123" y="49"/>
                  </a:lnTo>
                  <a:lnTo>
                    <a:pt x="126" y="50"/>
                  </a:lnTo>
                  <a:lnTo>
                    <a:pt x="133" y="52"/>
                  </a:lnTo>
                  <a:lnTo>
                    <a:pt x="136" y="55"/>
                  </a:lnTo>
                  <a:lnTo>
                    <a:pt x="138" y="57"/>
                  </a:lnTo>
                  <a:lnTo>
                    <a:pt x="139" y="63"/>
                  </a:lnTo>
                  <a:lnTo>
                    <a:pt x="144" y="67"/>
                  </a:lnTo>
                  <a:lnTo>
                    <a:pt x="147" y="71"/>
                  </a:lnTo>
                  <a:lnTo>
                    <a:pt x="148" y="75"/>
                  </a:lnTo>
                  <a:lnTo>
                    <a:pt x="154" y="80"/>
                  </a:lnTo>
                  <a:lnTo>
                    <a:pt x="155" y="82"/>
                  </a:lnTo>
                  <a:lnTo>
                    <a:pt x="156" y="83"/>
                  </a:lnTo>
                  <a:lnTo>
                    <a:pt x="159" y="88"/>
                  </a:lnTo>
                  <a:lnTo>
                    <a:pt x="179" y="97"/>
                  </a:lnTo>
                  <a:lnTo>
                    <a:pt x="200" y="106"/>
                  </a:lnTo>
                  <a:lnTo>
                    <a:pt x="203" y="115"/>
                  </a:lnTo>
                  <a:lnTo>
                    <a:pt x="204" y="116"/>
                  </a:lnTo>
                  <a:lnTo>
                    <a:pt x="206" y="117"/>
                  </a:lnTo>
                  <a:lnTo>
                    <a:pt x="207" y="121"/>
                  </a:lnTo>
                  <a:lnTo>
                    <a:pt x="215" y="127"/>
                  </a:lnTo>
                  <a:lnTo>
                    <a:pt x="221" y="122"/>
                  </a:lnTo>
                  <a:lnTo>
                    <a:pt x="230" y="133"/>
                  </a:lnTo>
                  <a:lnTo>
                    <a:pt x="239" y="146"/>
                  </a:lnTo>
                  <a:lnTo>
                    <a:pt x="243" y="152"/>
                  </a:lnTo>
                  <a:lnTo>
                    <a:pt x="247" y="155"/>
                  </a:lnTo>
                  <a:lnTo>
                    <a:pt x="250" y="155"/>
                  </a:lnTo>
                  <a:lnTo>
                    <a:pt x="284" y="152"/>
                  </a:lnTo>
                  <a:lnTo>
                    <a:pt x="285" y="152"/>
                  </a:lnTo>
                  <a:lnTo>
                    <a:pt x="287" y="152"/>
                  </a:lnTo>
                  <a:lnTo>
                    <a:pt x="310" y="150"/>
                  </a:lnTo>
                  <a:lnTo>
                    <a:pt x="312" y="158"/>
                  </a:lnTo>
                  <a:lnTo>
                    <a:pt x="320" y="159"/>
                  </a:lnTo>
                  <a:lnTo>
                    <a:pt x="328" y="163"/>
                  </a:lnTo>
                  <a:lnTo>
                    <a:pt x="331" y="165"/>
                  </a:lnTo>
                  <a:lnTo>
                    <a:pt x="334" y="167"/>
                  </a:lnTo>
                  <a:lnTo>
                    <a:pt x="338" y="169"/>
                  </a:lnTo>
                  <a:lnTo>
                    <a:pt x="340" y="168"/>
                  </a:lnTo>
                  <a:lnTo>
                    <a:pt x="345" y="169"/>
                  </a:lnTo>
                </a:path>
              </a:pathLst>
            </a:custGeom>
            <a:solidFill>
              <a:srgbClr val="2D2DB9">
                <a:lumMod val="20000"/>
                <a:lumOff val="8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00" name="Freeform 49"/>
            <p:cNvSpPr>
              <a:spLocks/>
            </p:cNvSpPr>
            <p:nvPr/>
          </p:nvSpPr>
          <p:spPr bwMode="auto">
            <a:xfrm>
              <a:off x="4110038" y="3632200"/>
              <a:ext cx="447675" cy="355600"/>
            </a:xfrm>
            <a:custGeom>
              <a:avLst/>
              <a:gdLst>
                <a:gd name="T0" fmla="*/ 2147483647 w 282"/>
                <a:gd name="T1" fmla="*/ 2147483647 h 224"/>
                <a:gd name="T2" fmla="*/ 2147483647 w 282"/>
                <a:gd name="T3" fmla="*/ 2147483647 h 224"/>
                <a:gd name="T4" fmla="*/ 2147483647 w 282"/>
                <a:gd name="T5" fmla="*/ 2147483647 h 224"/>
                <a:gd name="T6" fmla="*/ 2147483647 w 282"/>
                <a:gd name="T7" fmla="*/ 2147483647 h 224"/>
                <a:gd name="T8" fmla="*/ 2147483647 w 282"/>
                <a:gd name="T9" fmla="*/ 2147483647 h 224"/>
                <a:gd name="T10" fmla="*/ 2147483647 w 282"/>
                <a:gd name="T11" fmla="*/ 2147483647 h 224"/>
                <a:gd name="T12" fmla="*/ 2147483647 w 282"/>
                <a:gd name="T13" fmla="*/ 2147483647 h 224"/>
                <a:gd name="T14" fmla="*/ 2147483647 w 282"/>
                <a:gd name="T15" fmla="*/ 2147483647 h 224"/>
                <a:gd name="T16" fmla="*/ 2147483647 w 282"/>
                <a:gd name="T17" fmla="*/ 2147483647 h 224"/>
                <a:gd name="T18" fmla="*/ 2147483647 w 282"/>
                <a:gd name="T19" fmla="*/ 2147483647 h 224"/>
                <a:gd name="T20" fmla="*/ 2147483647 w 282"/>
                <a:gd name="T21" fmla="*/ 2147483647 h 224"/>
                <a:gd name="T22" fmla="*/ 2147483647 w 282"/>
                <a:gd name="T23" fmla="*/ 2147483647 h 224"/>
                <a:gd name="T24" fmla="*/ 2147483647 w 282"/>
                <a:gd name="T25" fmla="*/ 2147483647 h 224"/>
                <a:gd name="T26" fmla="*/ 2147483647 w 282"/>
                <a:gd name="T27" fmla="*/ 2147483647 h 224"/>
                <a:gd name="T28" fmla="*/ 2147483647 w 282"/>
                <a:gd name="T29" fmla="*/ 2147483647 h 224"/>
                <a:gd name="T30" fmla="*/ 2147483647 w 282"/>
                <a:gd name="T31" fmla="*/ 2147483647 h 224"/>
                <a:gd name="T32" fmla="*/ 0 w 282"/>
                <a:gd name="T33" fmla="*/ 2147483647 h 224"/>
                <a:gd name="T34" fmla="*/ 2147483647 w 282"/>
                <a:gd name="T35" fmla="*/ 2147483647 h 224"/>
                <a:gd name="T36" fmla="*/ 2147483647 w 282"/>
                <a:gd name="T37" fmla="*/ 0 h 224"/>
                <a:gd name="T38" fmla="*/ 2147483647 w 282"/>
                <a:gd name="T39" fmla="*/ 0 h 224"/>
                <a:gd name="T40" fmla="*/ 2147483647 w 282"/>
                <a:gd name="T41" fmla="*/ 0 h 224"/>
                <a:gd name="T42" fmla="*/ 2147483647 w 282"/>
                <a:gd name="T43" fmla="*/ 0 h 224"/>
                <a:gd name="T44" fmla="*/ 2147483647 w 282"/>
                <a:gd name="T45" fmla="*/ 0 h 224"/>
                <a:gd name="T46" fmla="*/ 2147483647 w 282"/>
                <a:gd name="T47" fmla="*/ 2147483647 h 224"/>
                <a:gd name="T48" fmla="*/ 2147483647 w 282"/>
                <a:gd name="T49" fmla="*/ 2147483647 h 224"/>
                <a:gd name="T50" fmla="*/ 2147483647 w 282"/>
                <a:gd name="T51" fmla="*/ 2147483647 h 224"/>
                <a:gd name="T52" fmla="*/ 2147483647 w 282"/>
                <a:gd name="T53" fmla="*/ 2147483647 h 224"/>
                <a:gd name="T54" fmla="*/ 2147483647 w 282"/>
                <a:gd name="T55" fmla="*/ 2147483647 h 224"/>
                <a:gd name="T56" fmla="*/ 2147483647 w 282"/>
                <a:gd name="T57" fmla="*/ 2147483647 h 224"/>
                <a:gd name="T58" fmla="*/ 2147483647 w 282"/>
                <a:gd name="T59" fmla="*/ 2147483647 h 224"/>
                <a:gd name="T60" fmla="*/ 2147483647 w 282"/>
                <a:gd name="T61" fmla="*/ 2147483647 h 224"/>
                <a:gd name="T62" fmla="*/ 2147483647 w 282"/>
                <a:gd name="T63" fmla="*/ 2147483647 h 224"/>
                <a:gd name="T64" fmla="*/ 2147483647 w 282"/>
                <a:gd name="T65" fmla="*/ 2147483647 h 224"/>
                <a:gd name="T66" fmla="*/ 2147483647 w 282"/>
                <a:gd name="T67" fmla="*/ 2147483647 h 224"/>
                <a:gd name="T68" fmla="*/ 2147483647 w 282"/>
                <a:gd name="T69" fmla="*/ 2147483647 h 224"/>
                <a:gd name="T70" fmla="*/ 2147483647 w 282"/>
                <a:gd name="T71" fmla="*/ 2147483647 h 224"/>
                <a:gd name="T72" fmla="*/ 2147483647 w 282"/>
                <a:gd name="T73" fmla="*/ 2147483647 h 224"/>
                <a:gd name="T74" fmla="*/ 2147483647 w 282"/>
                <a:gd name="T75" fmla="*/ 2147483647 h 2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2"/>
                <a:gd name="T115" fmla="*/ 0 h 224"/>
                <a:gd name="T116" fmla="*/ 282 w 282"/>
                <a:gd name="T117" fmla="*/ 224 h 22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2" h="224">
                  <a:moveTo>
                    <a:pt x="121" y="199"/>
                  </a:moveTo>
                  <a:lnTo>
                    <a:pt x="82" y="174"/>
                  </a:lnTo>
                  <a:lnTo>
                    <a:pt x="69" y="166"/>
                  </a:lnTo>
                  <a:lnTo>
                    <a:pt x="57" y="124"/>
                  </a:lnTo>
                  <a:lnTo>
                    <a:pt x="54" y="111"/>
                  </a:lnTo>
                  <a:lnTo>
                    <a:pt x="50" y="109"/>
                  </a:lnTo>
                  <a:lnTo>
                    <a:pt x="42" y="106"/>
                  </a:lnTo>
                  <a:lnTo>
                    <a:pt x="29" y="91"/>
                  </a:lnTo>
                  <a:lnTo>
                    <a:pt x="25" y="87"/>
                  </a:lnTo>
                  <a:lnTo>
                    <a:pt x="18" y="77"/>
                  </a:lnTo>
                  <a:lnTo>
                    <a:pt x="17" y="76"/>
                  </a:lnTo>
                  <a:lnTo>
                    <a:pt x="13" y="73"/>
                  </a:lnTo>
                  <a:lnTo>
                    <a:pt x="14" y="68"/>
                  </a:lnTo>
                  <a:lnTo>
                    <a:pt x="15" y="65"/>
                  </a:lnTo>
                  <a:lnTo>
                    <a:pt x="20" y="64"/>
                  </a:lnTo>
                  <a:lnTo>
                    <a:pt x="13" y="44"/>
                  </a:lnTo>
                  <a:lnTo>
                    <a:pt x="0" y="9"/>
                  </a:lnTo>
                  <a:lnTo>
                    <a:pt x="1" y="3"/>
                  </a:lnTo>
                  <a:lnTo>
                    <a:pt x="2" y="0"/>
                  </a:lnTo>
                  <a:lnTo>
                    <a:pt x="33" y="0"/>
                  </a:lnTo>
                  <a:lnTo>
                    <a:pt x="55" y="0"/>
                  </a:lnTo>
                  <a:lnTo>
                    <a:pt x="84" y="0"/>
                  </a:lnTo>
                  <a:lnTo>
                    <a:pt x="117" y="0"/>
                  </a:lnTo>
                  <a:lnTo>
                    <a:pt x="143" y="1"/>
                  </a:lnTo>
                  <a:lnTo>
                    <a:pt x="160" y="1"/>
                  </a:lnTo>
                  <a:lnTo>
                    <a:pt x="192" y="2"/>
                  </a:lnTo>
                  <a:lnTo>
                    <a:pt x="214" y="2"/>
                  </a:lnTo>
                  <a:lnTo>
                    <a:pt x="268" y="2"/>
                  </a:lnTo>
                  <a:lnTo>
                    <a:pt x="281" y="2"/>
                  </a:lnTo>
                  <a:lnTo>
                    <a:pt x="275" y="13"/>
                  </a:lnTo>
                  <a:lnTo>
                    <a:pt x="247" y="63"/>
                  </a:lnTo>
                  <a:lnTo>
                    <a:pt x="235" y="87"/>
                  </a:lnTo>
                  <a:lnTo>
                    <a:pt x="224" y="106"/>
                  </a:lnTo>
                  <a:lnTo>
                    <a:pt x="216" y="121"/>
                  </a:lnTo>
                  <a:lnTo>
                    <a:pt x="196" y="161"/>
                  </a:lnTo>
                  <a:lnTo>
                    <a:pt x="162" y="223"/>
                  </a:lnTo>
                  <a:lnTo>
                    <a:pt x="135" y="207"/>
                  </a:lnTo>
                  <a:lnTo>
                    <a:pt x="121" y="199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01" name="Freeform 50"/>
            <p:cNvSpPr>
              <a:spLocks/>
            </p:cNvSpPr>
            <p:nvPr/>
          </p:nvSpPr>
          <p:spPr bwMode="auto">
            <a:xfrm>
              <a:off x="7959725" y="2474913"/>
              <a:ext cx="569913" cy="430212"/>
            </a:xfrm>
            <a:custGeom>
              <a:avLst/>
              <a:gdLst>
                <a:gd name="T0" fmla="*/ 2147483647 w 359"/>
                <a:gd name="T1" fmla="*/ 2147483647 h 271"/>
                <a:gd name="T2" fmla="*/ 2147483647 w 359"/>
                <a:gd name="T3" fmla="*/ 2147483647 h 271"/>
                <a:gd name="T4" fmla="*/ 2147483647 w 359"/>
                <a:gd name="T5" fmla="*/ 2147483647 h 271"/>
                <a:gd name="T6" fmla="*/ 2147483647 w 359"/>
                <a:gd name="T7" fmla="*/ 2147483647 h 271"/>
                <a:gd name="T8" fmla="*/ 2147483647 w 359"/>
                <a:gd name="T9" fmla="*/ 2147483647 h 271"/>
                <a:gd name="T10" fmla="*/ 2147483647 w 359"/>
                <a:gd name="T11" fmla="*/ 2147483647 h 271"/>
                <a:gd name="T12" fmla="*/ 2147483647 w 359"/>
                <a:gd name="T13" fmla="*/ 2147483647 h 271"/>
                <a:gd name="T14" fmla="*/ 2147483647 w 359"/>
                <a:gd name="T15" fmla="*/ 2147483647 h 271"/>
                <a:gd name="T16" fmla="*/ 2147483647 w 359"/>
                <a:gd name="T17" fmla="*/ 2147483647 h 271"/>
                <a:gd name="T18" fmla="*/ 2147483647 w 359"/>
                <a:gd name="T19" fmla="*/ 2147483647 h 271"/>
                <a:gd name="T20" fmla="*/ 2147483647 w 359"/>
                <a:gd name="T21" fmla="*/ 2147483647 h 271"/>
                <a:gd name="T22" fmla="*/ 2147483647 w 359"/>
                <a:gd name="T23" fmla="*/ 2147483647 h 271"/>
                <a:gd name="T24" fmla="*/ 2147483647 w 359"/>
                <a:gd name="T25" fmla="*/ 2147483647 h 271"/>
                <a:gd name="T26" fmla="*/ 2147483647 w 359"/>
                <a:gd name="T27" fmla="*/ 2147483647 h 271"/>
                <a:gd name="T28" fmla="*/ 2147483647 w 359"/>
                <a:gd name="T29" fmla="*/ 2147483647 h 271"/>
                <a:gd name="T30" fmla="*/ 2147483647 w 359"/>
                <a:gd name="T31" fmla="*/ 2147483647 h 271"/>
                <a:gd name="T32" fmla="*/ 2147483647 w 359"/>
                <a:gd name="T33" fmla="*/ 2147483647 h 271"/>
                <a:gd name="T34" fmla="*/ 2147483647 w 359"/>
                <a:gd name="T35" fmla="*/ 2147483647 h 271"/>
                <a:gd name="T36" fmla="*/ 2147483647 w 359"/>
                <a:gd name="T37" fmla="*/ 2147483647 h 271"/>
                <a:gd name="T38" fmla="*/ 2147483647 w 359"/>
                <a:gd name="T39" fmla="*/ 2147483647 h 271"/>
                <a:gd name="T40" fmla="*/ 2147483647 w 359"/>
                <a:gd name="T41" fmla="*/ 2147483647 h 271"/>
                <a:gd name="T42" fmla="*/ 2147483647 w 359"/>
                <a:gd name="T43" fmla="*/ 2147483647 h 271"/>
                <a:gd name="T44" fmla="*/ 2147483647 w 359"/>
                <a:gd name="T45" fmla="*/ 2147483647 h 271"/>
                <a:gd name="T46" fmla="*/ 2147483647 w 359"/>
                <a:gd name="T47" fmla="*/ 2147483647 h 271"/>
                <a:gd name="T48" fmla="*/ 2147483647 w 359"/>
                <a:gd name="T49" fmla="*/ 2147483647 h 271"/>
                <a:gd name="T50" fmla="*/ 2147483647 w 359"/>
                <a:gd name="T51" fmla="*/ 2147483647 h 271"/>
                <a:gd name="T52" fmla="*/ 2147483647 w 359"/>
                <a:gd name="T53" fmla="*/ 2147483647 h 271"/>
                <a:gd name="T54" fmla="*/ 2147483647 w 359"/>
                <a:gd name="T55" fmla="*/ 2147483647 h 271"/>
                <a:gd name="T56" fmla="*/ 2147483647 w 359"/>
                <a:gd name="T57" fmla="*/ 2147483647 h 271"/>
                <a:gd name="T58" fmla="*/ 2147483647 w 359"/>
                <a:gd name="T59" fmla="*/ 2147483647 h 271"/>
                <a:gd name="T60" fmla="*/ 2147483647 w 359"/>
                <a:gd name="T61" fmla="*/ 2147483647 h 271"/>
                <a:gd name="T62" fmla="*/ 2147483647 w 359"/>
                <a:gd name="T63" fmla="*/ 2147483647 h 271"/>
                <a:gd name="T64" fmla="*/ 2147483647 w 359"/>
                <a:gd name="T65" fmla="*/ 2147483647 h 271"/>
                <a:gd name="T66" fmla="*/ 2147483647 w 359"/>
                <a:gd name="T67" fmla="*/ 2147483647 h 271"/>
                <a:gd name="T68" fmla="*/ 2147483647 w 359"/>
                <a:gd name="T69" fmla="*/ 2147483647 h 271"/>
                <a:gd name="T70" fmla="*/ 2147483647 w 359"/>
                <a:gd name="T71" fmla="*/ 2147483647 h 271"/>
                <a:gd name="T72" fmla="*/ 2147483647 w 359"/>
                <a:gd name="T73" fmla="*/ 2147483647 h 271"/>
                <a:gd name="T74" fmla="*/ 2147483647 w 359"/>
                <a:gd name="T75" fmla="*/ 2147483647 h 271"/>
                <a:gd name="T76" fmla="*/ 2147483647 w 359"/>
                <a:gd name="T77" fmla="*/ 2147483647 h 271"/>
                <a:gd name="T78" fmla="*/ 2147483647 w 359"/>
                <a:gd name="T79" fmla="*/ 2147483647 h 271"/>
                <a:gd name="T80" fmla="*/ 2147483647 w 359"/>
                <a:gd name="T81" fmla="*/ 2147483647 h 271"/>
                <a:gd name="T82" fmla="*/ 2147483647 w 359"/>
                <a:gd name="T83" fmla="*/ 2147483647 h 271"/>
                <a:gd name="T84" fmla="*/ 2147483647 w 359"/>
                <a:gd name="T85" fmla="*/ 2147483647 h 271"/>
                <a:gd name="T86" fmla="*/ 2147483647 w 359"/>
                <a:gd name="T87" fmla="*/ 2147483647 h 271"/>
                <a:gd name="T88" fmla="*/ 2147483647 w 359"/>
                <a:gd name="T89" fmla="*/ 2147483647 h 271"/>
                <a:gd name="T90" fmla="*/ 2147483647 w 359"/>
                <a:gd name="T91" fmla="*/ 2147483647 h 271"/>
                <a:gd name="T92" fmla="*/ 2147483647 w 359"/>
                <a:gd name="T93" fmla="*/ 2147483647 h 271"/>
                <a:gd name="T94" fmla="*/ 2147483647 w 359"/>
                <a:gd name="T95" fmla="*/ 2147483647 h 271"/>
                <a:gd name="T96" fmla="*/ 2147483647 w 359"/>
                <a:gd name="T97" fmla="*/ 2147483647 h 271"/>
                <a:gd name="T98" fmla="*/ 2147483647 w 359"/>
                <a:gd name="T99" fmla="*/ 2147483647 h 27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9"/>
                <a:gd name="T151" fmla="*/ 0 h 271"/>
                <a:gd name="T152" fmla="*/ 359 w 359"/>
                <a:gd name="T153" fmla="*/ 271 h 27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9" h="271">
                  <a:moveTo>
                    <a:pt x="259" y="142"/>
                  </a:moveTo>
                  <a:lnTo>
                    <a:pt x="262" y="142"/>
                  </a:lnTo>
                  <a:lnTo>
                    <a:pt x="265" y="143"/>
                  </a:lnTo>
                  <a:lnTo>
                    <a:pt x="267" y="143"/>
                  </a:lnTo>
                  <a:lnTo>
                    <a:pt x="269" y="142"/>
                  </a:lnTo>
                  <a:lnTo>
                    <a:pt x="272" y="142"/>
                  </a:lnTo>
                  <a:lnTo>
                    <a:pt x="277" y="136"/>
                  </a:lnTo>
                  <a:lnTo>
                    <a:pt x="284" y="138"/>
                  </a:lnTo>
                  <a:lnTo>
                    <a:pt x="288" y="139"/>
                  </a:lnTo>
                  <a:lnTo>
                    <a:pt x="292" y="142"/>
                  </a:lnTo>
                  <a:lnTo>
                    <a:pt x="292" y="146"/>
                  </a:lnTo>
                  <a:lnTo>
                    <a:pt x="296" y="146"/>
                  </a:lnTo>
                  <a:lnTo>
                    <a:pt x="299" y="146"/>
                  </a:lnTo>
                  <a:lnTo>
                    <a:pt x="298" y="151"/>
                  </a:lnTo>
                  <a:lnTo>
                    <a:pt x="299" y="155"/>
                  </a:lnTo>
                  <a:lnTo>
                    <a:pt x="301" y="158"/>
                  </a:lnTo>
                  <a:lnTo>
                    <a:pt x="305" y="158"/>
                  </a:lnTo>
                  <a:lnTo>
                    <a:pt x="307" y="162"/>
                  </a:lnTo>
                  <a:lnTo>
                    <a:pt x="301" y="166"/>
                  </a:lnTo>
                  <a:lnTo>
                    <a:pt x="303" y="166"/>
                  </a:lnTo>
                  <a:lnTo>
                    <a:pt x="306" y="169"/>
                  </a:lnTo>
                  <a:lnTo>
                    <a:pt x="305" y="170"/>
                  </a:lnTo>
                  <a:lnTo>
                    <a:pt x="307" y="172"/>
                  </a:lnTo>
                  <a:lnTo>
                    <a:pt x="312" y="173"/>
                  </a:lnTo>
                  <a:lnTo>
                    <a:pt x="318" y="172"/>
                  </a:lnTo>
                  <a:lnTo>
                    <a:pt x="321" y="172"/>
                  </a:lnTo>
                  <a:lnTo>
                    <a:pt x="322" y="175"/>
                  </a:lnTo>
                  <a:lnTo>
                    <a:pt x="317" y="174"/>
                  </a:lnTo>
                  <a:lnTo>
                    <a:pt x="312" y="176"/>
                  </a:lnTo>
                  <a:lnTo>
                    <a:pt x="310" y="182"/>
                  </a:lnTo>
                  <a:lnTo>
                    <a:pt x="315" y="180"/>
                  </a:lnTo>
                  <a:lnTo>
                    <a:pt x="315" y="178"/>
                  </a:lnTo>
                  <a:lnTo>
                    <a:pt x="318" y="178"/>
                  </a:lnTo>
                  <a:lnTo>
                    <a:pt x="321" y="178"/>
                  </a:lnTo>
                  <a:lnTo>
                    <a:pt x="322" y="181"/>
                  </a:lnTo>
                  <a:lnTo>
                    <a:pt x="323" y="184"/>
                  </a:lnTo>
                  <a:lnTo>
                    <a:pt x="325" y="188"/>
                  </a:lnTo>
                  <a:lnTo>
                    <a:pt x="326" y="185"/>
                  </a:lnTo>
                  <a:lnTo>
                    <a:pt x="329" y="187"/>
                  </a:lnTo>
                  <a:lnTo>
                    <a:pt x="331" y="187"/>
                  </a:lnTo>
                  <a:lnTo>
                    <a:pt x="333" y="187"/>
                  </a:lnTo>
                  <a:lnTo>
                    <a:pt x="333" y="189"/>
                  </a:lnTo>
                  <a:lnTo>
                    <a:pt x="332" y="192"/>
                  </a:lnTo>
                  <a:lnTo>
                    <a:pt x="328" y="192"/>
                  </a:lnTo>
                  <a:lnTo>
                    <a:pt x="326" y="192"/>
                  </a:lnTo>
                  <a:lnTo>
                    <a:pt x="327" y="195"/>
                  </a:lnTo>
                  <a:lnTo>
                    <a:pt x="326" y="199"/>
                  </a:lnTo>
                  <a:lnTo>
                    <a:pt x="324" y="200"/>
                  </a:lnTo>
                  <a:lnTo>
                    <a:pt x="326" y="201"/>
                  </a:lnTo>
                  <a:lnTo>
                    <a:pt x="325" y="205"/>
                  </a:lnTo>
                  <a:lnTo>
                    <a:pt x="327" y="208"/>
                  </a:lnTo>
                  <a:lnTo>
                    <a:pt x="330" y="210"/>
                  </a:lnTo>
                  <a:lnTo>
                    <a:pt x="329" y="213"/>
                  </a:lnTo>
                  <a:lnTo>
                    <a:pt x="327" y="214"/>
                  </a:lnTo>
                  <a:lnTo>
                    <a:pt x="325" y="212"/>
                  </a:lnTo>
                  <a:lnTo>
                    <a:pt x="324" y="215"/>
                  </a:lnTo>
                  <a:lnTo>
                    <a:pt x="325" y="216"/>
                  </a:lnTo>
                  <a:lnTo>
                    <a:pt x="327" y="216"/>
                  </a:lnTo>
                  <a:lnTo>
                    <a:pt x="335" y="221"/>
                  </a:lnTo>
                  <a:lnTo>
                    <a:pt x="338" y="229"/>
                  </a:lnTo>
                  <a:lnTo>
                    <a:pt x="336" y="231"/>
                  </a:lnTo>
                  <a:lnTo>
                    <a:pt x="336" y="235"/>
                  </a:lnTo>
                  <a:lnTo>
                    <a:pt x="333" y="243"/>
                  </a:lnTo>
                  <a:lnTo>
                    <a:pt x="330" y="244"/>
                  </a:lnTo>
                  <a:lnTo>
                    <a:pt x="328" y="243"/>
                  </a:lnTo>
                  <a:lnTo>
                    <a:pt x="329" y="240"/>
                  </a:lnTo>
                  <a:lnTo>
                    <a:pt x="325" y="237"/>
                  </a:lnTo>
                  <a:lnTo>
                    <a:pt x="321" y="238"/>
                  </a:lnTo>
                  <a:lnTo>
                    <a:pt x="320" y="235"/>
                  </a:lnTo>
                  <a:lnTo>
                    <a:pt x="318" y="233"/>
                  </a:lnTo>
                  <a:lnTo>
                    <a:pt x="317" y="233"/>
                  </a:lnTo>
                  <a:lnTo>
                    <a:pt x="314" y="229"/>
                  </a:lnTo>
                  <a:lnTo>
                    <a:pt x="317" y="234"/>
                  </a:lnTo>
                  <a:lnTo>
                    <a:pt x="314" y="244"/>
                  </a:lnTo>
                  <a:lnTo>
                    <a:pt x="311" y="243"/>
                  </a:lnTo>
                  <a:lnTo>
                    <a:pt x="311" y="246"/>
                  </a:lnTo>
                  <a:lnTo>
                    <a:pt x="315" y="245"/>
                  </a:lnTo>
                  <a:lnTo>
                    <a:pt x="318" y="241"/>
                  </a:lnTo>
                  <a:lnTo>
                    <a:pt x="321" y="242"/>
                  </a:lnTo>
                  <a:lnTo>
                    <a:pt x="324" y="239"/>
                  </a:lnTo>
                  <a:lnTo>
                    <a:pt x="326" y="240"/>
                  </a:lnTo>
                  <a:lnTo>
                    <a:pt x="326" y="243"/>
                  </a:lnTo>
                  <a:lnTo>
                    <a:pt x="328" y="244"/>
                  </a:lnTo>
                  <a:lnTo>
                    <a:pt x="328" y="246"/>
                  </a:lnTo>
                  <a:lnTo>
                    <a:pt x="329" y="246"/>
                  </a:lnTo>
                  <a:lnTo>
                    <a:pt x="332" y="248"/>
                  </a:lnTo>
                  <a:lnTo>
                    <a:pt x="330" y="253"/>
                  </a:lnTo>
                  <a:lnTo>
                    <a:pt x="332" y="254"/>
                  </a:lnTo>
                  <a:lnTo>
                    <a:pt x="333" y="253"/>
                  </a:lnTo>
                  <a:lnTo>
                    <a:pt x="335" y="254"/>
                  </a:lnTo>
                  <a:lnTo>
                    <a:pt x="334" y="252"/>
                  </a:lnTo>
                  <a:lnTo>
                    <a:pt x="336" y="252"/>
                  </a:lnTo>
                  <a:lnTo>
                    <a:pt x="339" y="253"/>
                  </a:lnTo>
                  <a:lnTo>
                    <a:pt x="340" y="257"/>
                  </a:lnTo>
                  <a:lnTo>
                    <a:pt x="345" y="261"/>
                  </a:lnTo>
                  <a:lnTo>
                    <a:pt x="344" y="264"/>
                  </a:lnTo>
                  <a:lnTo>
                    <a:pt x="345" y="264"/>
                  </a:lnTo>
                  <a:lnTo>
                    <a:pt x="348" y="264"/>
                  </a:lnTo>
                  <a:lnTo>
                    <a:pt x="351" y="264"/>
                  </a:lnTo>
                  <a:lnTo>
                    <a:pt x="355" y="266"/>
                  </a:lnTo>
                  <a:lnTo>
                    <a:pt x="358" y="270"/>
                  </a:lnTo>
                  <a:lnTo>
                    <a:pt x="348" y="270"/>
                  </a:lnTo>
                  <a:lnTo>
                    <a:pt x="333" y="266"/>
                  </a:lnTo>
                  <a:lnTo>
                    <a:pt x="307" y="261"/>
                  </a:lnTo>
                  <a:lnTo>
                    <a:pt x="296" y="255"/>
                  </a:lnTo>
                  <a:lnTo>
                    <a:pt x="292" y="252"/>
                  </a:lnTo>
                  <a:lnTo>
                    <a:pt x="291" y="245"/>
                  </a:lnTo>
                  <a:lnTo>
                    <a:pt x="280" y="238"/>
                  </a:lnTo>
                  <a:lnTo>
                    <a:pt x="278" y="224"/>
                  </a:lnTo>
                  <a:lnTo>
                    <a:pt x="276" y="222"/>
                  </a:lnTo>
                  <a:lnTo>
                    <a:pt x="273" y="221"/>
                  </a:lnTo>
                  <a:lnTo>
                    <a:pt x="271" y="220"/>
                  </a:lnTo>
                  <a:lnTo>
                    <a:pt x="269" y="221"/>
                  </a:lnTo>
                  <a:lnTo>
                    <a:pt x="267" y="219"/>
                  </a:lnTo>
                  <a:lnTo>
                    <a:pt x="265" y="220"/>
                  </a:lnTo>
                  <a:lnTo>
                    <a:pt x="264" y="220"/>
                  </a:lnTo>
                  <a:lnTo>
                    <a:pt x="262" y="220"/>
                  </a:lnTo>
                  <a:lnTo>
                    <a:pt x="259" y="219"/>
                  </a:lnTo>
                  <a:lnTo>
                    <a:pt x="260" y="216"/>
                  </a:lnTo>
                  <a:lnTo>
                    <a:pt x="258" y="212"/>
                  </a:lnTo>
                  <a:lnTo>
                    <a:pt x="255" y="210"/>
                  </a:lnTo>
                  <a:lnTo>
                    <a:pt x="252" y="208"/>
                  </a:lnTo>
                  <a:lnTo>
                    <a:pt x="248" y="201"/>
                  </a:lnTo>
                  <a:lnTo>
                    <a:pt x="246" y="199"/>
                  </a:lnTo>
                  <a:lnTo>
                    <a:pt x="246" y="196"/>
                  </a:lnTo>
                  <a:lnTo>
                    <a:pt x="242" y="193"/>
                  </a:lnTo>
                  <a:lnTo>
                    <a:pt x="240" y="191"/>
                  </a:lnTo>
                  <a:lnTo>
                    <a:pt x="235" y="188"/>
                  </a:lnTo>
                  <a:lnTo>
                    <a:pt x="235" y="184"/>
                  </a:lnTo>
                  <a:lnTo>
                    <a:pt x="234" y="180"/>
                  </a:lnTo>
                  <a:lnTo>
                    <a:pt x="233" y="177"/>
                  </a:lnTo>
                  <a:lnTo>
                    <a:pt x="231" y="182"/>
                  </a:lnTo>
                  <a:lnTo>
                    <a:pt x="214" y="181"/>
                  </a:lnTo>
                  <a:lnTo>
                    <a:pt x="214" y="176"/>
                  </a:lnTo>
                  <a:lnTo>
                    <a:pt x="210" y="174"/>
                  </a:lnTo>
                  <a:lnTo>
                    <a:pt x="206" y="174"/>
                  </a:lnTo>
                  <a:lnTo>
                    <a:pt x="197" y="178"/>
                  </a:lnTo>
                  <a:lnTo>
                    <a:pt x="191" y="179"/>
                  </a:lnTo>
                  <a:lnTo>
                    <a:pt x="186" y="178"/>
                  </a:lnTo>
                  <a:lnTo>
                    <a:pt x="188" y="173"/>
                  </a:lnTo>
                  <a:lnTo>
                    <a:pt x="192" y="173"/>
                  </a:lnTo>
                  <a:lnTo>
                    <a:pt x="194" y="170"/>
                  </a:lnTo>
                  <a:lnTo>
                    <a:pt x="194" y="169"/>
                  </a:lnTo>
                  <a:lnTo>
                    <a:pt x="194" y="166"/>
                  </a:lnTo>
                  <a:lnTo>
                    <a:pt x="202" y="166"/>
                  </a:lnTo>
                  <a:lnTo>
                    <a:pt x="205" y="162"/>
                  </a:lnTo>
                  <a:lnTo>
                    <a:pt x="202" y="158"/>
                  </a:lnTo>
                  <a:lnTo>
                    <a:pt x="199" y="156"/>
                  </a:lnTo>
                  <a:lnTo>
                    <a:pt x="193" y="156"/>
                  </a:lnTo>
                  <a:lnTo>
                    <a:pt x="189" y="157"/>
                  </a:lnTo>
                  <a:lnTo>
                    <a:pt x="185" y="156"/>
                  </a:lnTo>
                  <a:lnTo>
                    <a:pt x="185" y="151"/>
                  </a:lnTo>
                  <a:lnTo>
                    <a:pt x="186" y="146"/>
                  </a:lnTo>
                  <a:lnTo>
                    <a:pt x="182" y="144"/>
                  </a:lnTo>
                  <a:lnTo>
                    <a:pt x="180" y="143"/>
                  </a:lnTo>
                  <a:lnTo>
                    <a:pt x="180" y="138"/>
                  </a:lnTo>
                  <a:lnTo>
                    <a:pt x="178" y="135"/>
                  </a:lnTo>
                  <a:lnTo>
                    <a:pt x="176" y="128"/>
                  </a:lnTo>
                  <a:lnTo>
                    <a:pt x="172" y="127"/>
                  </a:lnTo>
                  <a:lnTo>
                    <a:pt x="170" y="130"/>
                  </a:lnTo>
                  <a:lnTo>
                    <a:pt x="166" y="133"/>
                  </a:lnTo>
                  <a:lnTo>
                    <a:pt x="165" y="133"/>
                  </a:lnTo>
                  <a:lnTo>
                    <a:pt x="162" y="131"/>
                  </a:lnTo>
                  <a:lnTo>
                    <a:pt x="162" y="127"/>
                  </a:lnTo>
                  <a:lnTo>
                    <a:pt x="162" y="123"/>
                  </a:lnTo>
                  <a:lnTo>
                    <a:pt x="162" y="119"/>
                  </a:lnTo>
                  <a:lnTo>
                    <a:pt x="159" y="117"/>
                  </a:lnTo>
                  <a:lnTo>
                    <a:pt x="155" y="116"/>
                  </a:lnTo>
                  <a:lnTo>
                    <a:pt x="151" y="117"/>
                  </a:lnTo>
                  <a:lnTo>
                    <a:pt x="147" y="115"/>
                  </a:lnTo>
                  <a:lnTo>
                    <a:pt x="144" y="117"/>
                  </a:lnTo>
                  <a:lnTo>
                    <a:pt x="132" y="103"/>
                  </a:lnTo>
                  <a:lnTo>
                    <a:pt x="125" y="94"/>
                  </a:lnTo>
                  <a:lnTo>
                    <a:pt x="123" y="91"/>
                  </a:lnTo>
                  <a:lnTo>
                    <a:pt x="120" y="90"/>
                  </a:lnTo>
                  <a:lnTo>
                    <a:pt x="116" y="90"/>
                  </a:lnTo>
                  <a:lnTo>
                    <a:pt x="113" y="92"/>
                  </a:lnTo>
                  <a:lnTo>
                    <a:pt x="110" y="89"/>
                  </a:lnTo>
                  <a:lnTo>
                    <a:pt x="104" y="88"/>
                  </a:lnTo>
                  <a:lnTo>
                    <a:pt x="101" y="87"/>
                  </a:lnTo>
                  <a:lnTo>
                    <a:pt x="99" y="78"/>
                  </a:lnTo>
                  <a:lnTo>
                    <a:pt x="98" y="73"/>
                  </a:lnTo>
                  <a:lnTo>
                    <a:pt x="91" y="70"/>
                  </a:lnTo>
                  <a:lnTo>
                    <a:pt x="83" y="70"/>
                  </a:lnTo>
                  <a:lnTo>
                    <a:pt x="80" y="68"/>
                  </a:lnTo>
                  <a:lnTo>
                    <a:pt x="77" y="67"/>
                  </a:lnTo>
                  <a:lnTo>
                    <a:pt x="66" y="61"/>
                  </a:lnTo>
                  <a:lnTo>
                    <a:pt x="28" y="29"/>
                  </a:lnTo>
                  <a:lnTo>
                    <a:pt x="0" y="0"/>
                  </a:lnTo>
                  <a:lnTo>
                    <a:pt x="28" y="2"/>
                  </a:lnTo>
                  <a:lnTo>
                    <a:pt x="129" y="2"/>
                  </a:lnTo>
                  <a:lnTo>
                    <a:pt x="208" y="79"/>
                  </a:lnTo>
                  <a:lnTo>
                    <a:pt x="212" y="83"/>
                  </a:lnTo>
                  <a:lnTo>
                    <a:pt x="218" y="89"/>
                  </a:lnTo>
                  <a:lnTo>
                    <a:pt x="218" y="109"/>
                  </a:lnTo>
                  <a:lnTo>
                    <a:pt x="223" y="110"/>
                  </a:lnTo>
                  <a:lnTo>
                    <a:pt x="226" y="111"/>
                  </a:lnTo>
                  <a:lnTo>
                    <a:pt x="229" y="113"/>
                  </a:lnTo>
                  <a:lnTo>
                    <a:pt x="248" y="139"/>
                  </a:lnTo>
                  <a:lnTo>
                    <a:pt x="252" y="139"/>
                  </a:lnTo>
                  <a:lnTo>
                    <a:pt x="255" y="141"/>
                  </a:lnTo>
                  <a:lnTo>
                    <a:pt x="259" y="142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02" name="Freeform 51"/>
            <p:cNvSpPr>
              <a:spLocks/>
            </p:cNvSpPr>
            <p:nvPr/>
          </p:nvSpPr>
          <p:spPr bwMode="auto">
            <a:xfrm>
              <a:off x="8269288" y="4213225"/>
              <a:ext cx="49212" cy="50800"/>
            </a:xfrm>
            <a:custGeom>
              <a:avLst/>
              <a:gdLst>
                <a:gd name="T0" fmla="*/ 2147483647 w 31"/>
                <a:gd name="T1" fmla="*/ 2147483647 h 32"/>
                <a:gd name="T2" fmla="*/ 2147483647 w 31"/>
                <a:gd name="T3" fmla="*/ 2147483647 h 32"/>
                <a:gd name="T4" fmla="*/ 2147483647 w 31"/>
                <a:gd name="T5" fmla="*/ 2147483647 h 32"/>
                <a:gd name="T6" fmla="*/ 2147483647 w 31"/>
                <a:gd name="T7" fmla="*/ 2147483647 h 32"/>
                <a:gd name="T8" fmla="*/ 2147483647 w 31"/>
                <a:gd name="T9" fmla="*/ 2147483647 h 32"/>
                <a:gd name="T10" fmla="*/ 2147483647 w 31"/>
                <a:gd name="T11" fmla="*/ 2147483647 h 32"/>
                <a:gd name="T12" fmla="*/ 2147483647 w 31"/>
                <a:gd name="T13" fmla="*/ 2147483647 h 32"/>
                <a:gd name="T14" fmla="*/ 2147483647 w 31"/>
                <a:gd name="T15" fmla="*/ 2147483647 h 32"/>
                <a:gd name="T16" fmla="*/ 2147483647 w 31"/>
                <a:gd name="T17" fmla="*/ 2147483647 h 32"/>
                <a:gd name="T18" fmla="*/ 2147483647 w 31"/>
                <a:gd name="T19" fmla="*/ 2147483647 h 32"/>
                <a:gd name="T20" fmla="*/ 2147483647 w 31"/>
                <a:gd name="T21" fmla="*/ 2147483647 h 32"/>
                <a:gd name="T22" fmla="*/ 2147483647 w 31"/>
                <a:gd name="T23" fmla="*/ 2147483647 h 32"/>
                <a:gd name="T24" fmla="*/ 2147483647 w 31"/>
                <a:gd name="T25" fmla="*/ 2147483647 h 32"/>
                <a:gd name="T26" fmla="*/ 2147483647 w 31"/>
                <a:gd name="T27" fmla="*/ 2147483647 h 32"/>
                <a:gd name="T28" fmla="*/ 2147483647 w 31"/>
                <a:gd name="T29" fmla="*/ 2147483647 h 32"/>
                <a:gd name="T30" fmla="*/ 2147483647 w 31"/>
                <a:gd name="T31" fmla="*/ 2147483647 h 32"/>
                <a:gd name="T32" fmla="*/ 2147483647 w 31"/>
                <a:gd name="T33" fmla="*/ 2147483647 h 32"/>
                <a:gd name="T34" fmla="*/ 2147483647 w 31"/>
                <a:gd name="T35" fmla="*/ 2147483647 h 32"/>
                <a:gd name="T36" fmla="*/ 2147483647 w 31"/>
                <a:gd name="T37" fmla="*/ 2147483647 h 32"/>
                <a:gd name="T38" fmla="*/ 2147483647 w 31"/>
                <a:gd name="T39" fmla="*/ 2147483647 h 32"/>
                <a:gd name="T40" fmla="*/ 2147483647 w 31"/>
                <a:gd name="T41" fmla="*/ 2147483647 h 32"/>
                <a:gd name="T42" fmla="*/ 2147483647 w 31"/>
                <a:gd name="T43" fmla="*/ 0 h 32"/>
                <a:gd name="T44" fmla="*/ 2147483647 w 31"/>
                <a:gd name="T45" fmla="*/ 2147483647 h 32"/>
                <a:gd name="T46" fmla="*/ 2147483647 w 31"/>
                <a:gd name="T47" fmla="*/ 2147483647 h 32"/>
                <a:gd name="T48" fmla="*/ 2147483647 w 31"/>
                <a:gd name="T49" fmla="*/ 2147483647 h 32"/>
                <a:gd name="T50" fmla="*/ 2147483647 w 31"/>
                <a:gd name="T51" fmla="*/ 2147483647 h 32"/>
                <a:gd name="T52" fmla="*/ 2147483647 w 31"/>
                <a:gd name="T53" fmla="*/ 2147483647 h 32"/>
                <a:gd name="T54" fmla="*/ 2147483647 w 31"/>
                <a:gd name="T55" fmla="*/ 2147483647 h 32"/>
                <a:gd name="T56" fmla="*/ 0 w 31"/>
                <a:gd name="T57" fmla="*/ 2147483647 h 32"/>
                <a:gd name="T58" fmla="*/ 2147483647 w 31"/>
                <a:gd name="T59" fmla="*/ 2147483647 h 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1"/>
                <a:gd name="T91" fmla="*/ 0 h 32"/>
                <a:gd name="T92" fmla="*/ 31 w 31"/>
                <a:gd name="T93" fmla="*/ 32 h 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1" h="32">
                  <a:moveTo>
                    <a:pt x="2" y="28"/>
                  </a:moveTo>
                  <a:lnTo>
                    <a:pt x="3" y="25"/>
                  </a:lnTo>
                  <a:lnTo>
                    <a:pt x="5" y="24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6" y="18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5" y="15"/>
                  </a:lnTo>
                  <a:lnTo>
                    <a:pt x="16" y="15"/>
                  </a:lnTo>
                  <a:lnTo>
                    <a:pt x="17" y="9"/>
                  </a:lnTo>
                  <a:lnTo>
                    <a:pt x="19" y="10"/>
                  </a:lnTo>
                  <a:lnTo>
                    <a:pt x="21" y="8"/>
                  </a:lnTo>
                  <a:lnTo>
                    <a:pt x="19" y="5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24" y="8"/>
                  </a:lnTo>
                  <a:lnTo>
                    <a:pt x="14" y="21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2" y="2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03" name="Freeform 52"/>
            <p:cNvSpPr>
              <a:spLocks/>
            </p:cNvSpPr>
            <p:nvPr/>
          </p:nvSpPr>
          <p:spPr bwMode="auto">
            <a:xfrm>
              <a:off x="901700" y="3871730"/>
              <a:ext cx="573088" cy="339682"/>
            </a:xfrm>
            <a:custGeom>
              <a:avLst/>
              <a:gdLst>
                <a:gd name="T0" fmla="*/ 2147483647 w 361"/>
                <a:gd name="T1" fmla="*/ 2147483647 h 214"/>
                <a:gd name="T2" fmla="*/ 2147483647 w 361"/>
                <a:gd name="T3" fmla="*/ 2147483647 h 214"/>
                <a:gd name="T4" fmla="*/ 2147483647 w 361"/>
                <a:gd name="T5" fmla="*/ 2147483647 h 214"/>
                <a:gd name="T6" fmla="*/ 2147483647 w 361"/>
                <a:gd name="T7" fmla="*/ 2147483647 h 214"/>
                <a:gd name="T8" fmla="*/ 2147483647 w 361"/>
                <a:gd name="T9" fmla="*/ 0 h 214"/>
                <a:gd name="T10" fmla="*/ 2147483647 w 361"/>
                <a:gd name="T11" fmla="*/ 2147483647 h 214"/>
                <a:gd name="T12" fmla="*/ 2147483647 w 361"/>
                <a:gd name="T13" fmla="*/ 2147483647 h 214"/>
                <a:gd name="T14" fmla="*/ 2147483647 w 361"/>
                <a:gd name="T15" fmla="*/ 2147483647 h 214"/>
                <a:gd name="T16" fmla="*/ 2147483647 w 361"/>
                <a:gd name="T17" fmla="*/ 2147483647 h 214"/>
                <a:gd name="T18" fmla="*/ 2147483647 w 361"/>
                <a:gd name="T19" fmla="*/ 2147483647 h 214"/>
                <a:gd name="T20" fmla="*/ 2147483647 w 361"/>
                <a:gd name="T21" fmla="*/ 2147483647 h 214"/>
                <a:gd name="T22" fmla="*/ 2147483647 w 361"/>
                <a:gd name="T23" fmla="*/ 2147483647 h 214"/>
                <a:gd name="T24" fmla="*/ 2147483647 w 361"/>
                <a:gd name="T25" fmla="*/ 2147483647 h 214"/>
                <a:gd name="T26" fmla="*/ 2147483647 w 361"/>
                <a:gd name="T27" fmla="*/ 2147483647 h 214"/>
                <a:gd name="T28" fmla="*/ 2147483647 w 361"/>
                <a:gd name="T29" fmla="*/ 2147483647 h 214"/>
                <a:gd name="T30" fmla="*/ 2147483647 w 361"/>
                <a:gd name="T31" fmla="*/ 2147483647 h 214"/>
                <a:gd name="T32" fmla="*/ 2147483647 w 361"/>
                <a:gd name="T33" fmla="*/ 2147483647 h 214"/>
                <a:gd name="T34" fmla="*/ 2147483647 w 361"/>
                <a:gd name="T35" fmla="*/ 2147483647 h 214"/>
                <a:gd name="T36" fmla="*/ 2147483647 w 361"/>
                <a:gd name="T37" fmla="*/ 2147483647 h 214"/>
                <a:gd name="T38" fmla="*/ 2147483647 w 361"/>
                <a:gd name="T39" fmla="*/ 2147483647 h 214"/>
                <a:gd name="T40" fmla="*/ 2147483647 w 361"/>
                <a:gd name="T41" fmla="*/ 2147483647 h 214"/>
                <a:gd name="T42" fmla="*/ 2147483647 w 361"/>
                <a:gd name="T43" fmla="*/ 2147483647 h 214"/>
                <a:gd name="T44" fmla="*/ 2147483647 w 361"/>
                <a:gd name="T45" fmla="*/ 2147483647 h 214"/>
                <a:gd name="T46" fmla="*/ 2147483647 w 361"/>
                <a:gd name="T47" fmla="*/ 2147483647 h 214"/>
                <a:gd name="T48" fmla="*/ 2147483647 w 361"/>
                <a:gd name="T49" fmla="*/ 2147483647 h 214"/>
                <a:gd name="T50" fmla="*/ 2147483647 w 361"/>
                <a:gd name="T51" fmla="*/ 2147483647 h 214"/>
                <a:gd name="T52" fmla="*/ 2147483647 w 361"/>
                <a:gd name="T53" fmla="*/ 2147483647 h 214"/>
                <a:gd name="T54" fmla="*/ 2147483647 w 361"/>
                <a:gd name="T55" fmla="*/ 2147483647 h 214"/>
                <a:gd name="T56" fmla="*/ 2147483647 w 361"/>
                <a:gd name="T57" fmla="*/ 2147483647 h 214"/>
                <a:gd name="T58" fmla="*/ 2147483647 w 361"/>
                <a:gd name="T59" fmla="*/ 2147483647 h 214"/>
                <a:gd name="T60" fmla="*/ 2147483647 w 361"/>
                <a:gd name="T61" fmla="*/ 2147483647 h 214"/>
                <a:gd name="T62" fmla="*/ 2147483647 w 361"/>
                <a:gd name="T63" fmla="*/ 2147483647 h 214"/>
                <a:gd name="T64" fmla="*/ 2147483647 w 361"/>
                <a:gd name="T65" fmla="*/ 2147483647 h 214"/>
                <a:gd name="T66" fmla="*/ 2147483647 w 361"/>
                <a:gd name="T67" fmla="*/ 2147483647 h 214"/>
                <a:gd name="T68" fmla="*/ 2147483647 w 361"/>
                <a:gd name="T69" fmla="*/ 2147483647 h 214"/>
                <a:gd name="T70" fmla="*/ 2147483647 w 361"/>
                <a:gd name="T71" fmla="*/ 2147483647 h 214"/>
                <a:gd name="T72" fmla="*/ 2147483647 w 361"/>
                <a:gd name="T73" fmla="*/ 2147483647 h 214"/>
                <a:gd name="T74" fmla="*/ 2147483647 w 361"/>
                <a:gd name="T75" fmla="*/ 2147483647 h 214"/>
                <a:gd name="T76" fmla="*/ 2147483647 w 361"/>
                <a:gd name="T77" fmla="*/ 2147483647 h 214"/>
                <a:gd name="T78" fmla="*/ 2147483647 w 361"/>
                <a:gd name="T79" fmla="*/ 2147483647 h 214"/>
                <a:gd name="T80" fmla="*/ 2147483647 w 361"/>
                <a:gd name="T81" fmla="*/ 2147483647 h 214"/>
                <a:gd name="T82" fmla="*/ 2147483647 w 361"/>
                <a:gd name="T83" fmla="*/ 2147483647 h 214"/>
                <a:gd name="T84" fmla="*/ 2147483647 w 361"/>
                <a:gd name="T85" fmla="*/ 2147483647 h 214"/>
                <a:gd name="T86" fmla="*/ 2147483647 w 361"/>
                <a:gd name="T87" fmla="*/ 2147483647 h 214"/>
                <a:gd name="T88" fmla="*/ 2147483647 w 361"/>
                <a:gd name="T89" fmla="*/ 2147483647 h 214"/>
                <a:gd name="T90" fmla="*/ 2147483647 w 361"/>
                <a:gd name="T91" fmla="*/ 2147483647 h 214"/>
                <a:gd name="T92" fmla="*/ 2147483647 w 361"/>
                <a:gd name="T93" fmla="*/ 2147483647 h 214"/>
                <a:gd name="T94" fmla="*/ 2147483647 w 361"/>
                <a:gd name="T95" fmla="*/ 2147483647 h 214"/>
                <a:gd name="T96" fmla="*/ 2147483647 w 361"/>
                <a:gd name="T97" fmla="*/ 2147483647 h 214"/>
                <a:gd name="T98" fmla="*/ 2147483647 w 361"/>
                <a:gd name="T99" fmla="*/ 2147483647 h 214"/>
                <a:gd name="T100" fmla="*/ 2147483647 w 361"/>
                <a:gd name="T101" fmla="*/ 2147483647 h 214"/>
                <a:gd name="T102" fmla="*/ 2147483647 w 361"/>
                <a:gd name="T103" fmla="*/ 2147483647 h 214"/>
                <a:gd name="T104" fmla="*/ 2147483647 w 361"/>
                <a:gd name="T105" fmla="*/ 2147483647 h 214"/>
                <a:gd name="T106" fmla="*/ 2147483647 w 361"/>
                <a:gd name="T107" fmla="*/ 2147483647 h 214"/>
                <a:gd name="T108" fmla="*/ 2147483647 w 361"/>
                <a:gd name="T109" fmla="*/ 2147483647 h 214"/>
                <a:gd name="T110" fmla="*/ 2147483647 w 361"/>
                <a:gd name="T111" fmla="*/ 2147483647 h 214"/>
                <a:gd name="T112" fmla="*/ 2147483647 w 361"/>
                <a:gd name="T113" fmla="*/ 2147483647 h 214"/>
                <a:gd name="T114" fmla="*/ 2147483647 w 361"/>
                <a:gd name="T115" fmla="*/ 2147483647 h 214"/>
                <a:gd name="T116" fmla="*/ 2147483647 w 361"/>
                <a:gd name="T117" fmla="*/ 2147483647 h 214"/>
                <a:gd name="T118" fmla="*/ 2147483647 w 361"/>
                <a:gd name="T119" fmla="*/ 2147483647 h 214"/>
                <a:gd name="T120" fmla="*/ 2147483647 w 361"/>
                <a:gd name="T121" fmla="*/ 2147483647 h 2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1"/>
                <a:gd name="T184" fmla="*/ 0 h 214"/>
                <a:gd name="T185" fmla="*/ 361 w 361"/>
                <a:gd name="T186" fmla="*/ 214 h 21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1" h="214">
                  <a:moveTo>
                    <a:pt x="117" y="33"/>
                  </a:moveTo>
                  <a:lnTo>
                    <a:pt x="122" y="33"/>
                  </a:lnTo>
                  <a:lnTo>
                    <a:pt x="123" y="30"/>
                  </a:lnTo>
                  <a:lnTo>
                    <a:pt x="127" y="31"/>
                  </a:lnTo>
                  <a:lnTo>
                    <a:pt x="131" y="29"/>
                  </a:lnTo>
                  <a:lnTo>
                    <a:pt x="132" y="27"/>
                  </a:lnTo>
                  <a:lnTo>
                    <a:pt x="136" y="25"/>
                  </a:lnTo>
                  <a:lnTo>
                    <a:pt x="137" y="22"/>
                  </a:lnTo>
                  <a:lnTo>
                    <a:pt x="151" y="17"/>
                  </a:lnTo>
                  <a:lnTo>
                    <a:pt x="153" y="15"/>
                  </a:lnTo>
                  <a:lnTo>
                    <a:pt x="156" y="13"/>
                  </a:lnTo>
                  <a:lnTo>
                    <a:pt x="158" y="10"/>
                  </a:lnTo>
                  <a:lnTo>
                    <a:pt x="160" y="6"/>
                  </a:lnTo>
                  <a:lnTo>
                    <a:pt x="162" y="3"/>
                  </a:lnTo>
                  <a:lnTo>
                    <a:pt x="166" y="0"/>
                  </a:lnTo>
                  <a:lnTo>
                    <a:pt x="169" y="3"/>
                  </a:lnTo>
                  <a:lnTo>
                    <a:pt x="174" y="10"/>
                  </a:lnTo>
                  <a:lnTo>
                    <a:pt x="177" y="13"/>
                  </a:lnTo>
                  <a:lnTo>
                    <a:pt x="177" y="21"/>
                  </a:lnTo>
                  <a:lnTo>
                    <a:pt x="177" y="22"/>
                  </a:lnTo>
                  <a:lnTo>
                    <a:pt x="177" y="25"/>
                  </a:lnTo>
                  <a:lnTo>
                    <a:pt x="180" y="27"/>
                  </a:lnTo>
                  <a:lnTo>
                    <a:pt x="183" y="29"/>
                  </a:lnTo>
                  <a:lnTo>
                    <a:pt x="180" y="32"/>
                  </a:lnTo>
                  <a:lnTo>
                    <a:pt x="180" y="36"/>
                  </a:lnTo>
                  <a:lnTo>
                    <a:pt x="182" y="40"/>
                  </a:lnTo>
                  <a:lnTo>
                    <a:pt x="183" y="41"/>
                  </a:lnTo>
                  <a:lnTo>
                    <a:pt x="187" y="42"/>
                  </a:lnTo>
                  <a:lnTo>
                    <a:pt x="193" y="44"/>
                  </a:lnTo>
                  <a:lnTo>
                    <a:pt x="198" y="50"/>
                  </a:lnTo>
                  <a:lnTo>
                    <a:pt x="202" y="52"/>
                  </a:lnTo>
                  <a:lnTo>
                    <a:pt x="206" y="52"/>
                  </a:lnTo>
                  <a:lnTo>
                    <a:pt x="210" y="50"/>
                  </a:lnTo>
                  <a:lnTo>
                    <a:pt x="213" y="50"/>
                  </a:lnTo>
                  <a:lnTo>
                    <a:pt x="217" y="48"/>
                  </a:lnTo>
                  <a:lnTo>
                    <a:pt x="221" y="48"/>
                  </a:lnTo>
                  <a:lnTo>
                    <a:pt x="223" y="46"/>
                  </a:lnTo>
                  <a:lnTo>
                    <a:pt x="226" y="44"/>
                  </a:lnTo>
                  <a:lnTo>
                    <a:pt x="230" y="43"/>
                  </a:lnTo>
                  <a:lnTo>
                    <a:pt x="233" y="41"/>
                  </a:lnTo>
                  <a:lnTo>
                    <a:pt x="237" y="40"/>
                  </a:lnTo>
                  <a:lnTo>
                    <a:pt x="240" y="37"/>
                  </a:lnTo>
                  <a:lnTo>
                    <a:pt x="244" y="41"/>
                  </a:lnTo>
                  <a:lnTo>
                    <a:pt x="247" y="40"/>
                  </a:lnTo>
                  <a:lnTo>
                    <a:pt x="250" y="38"/>
                  </a:lnTo>
                  <a:lnTo>
                    <a:pt x="256" y="33"/>
                  </a:lnTo>
                  <a:lnTo>
                    <a:pt x="269" y="29"/>
                  </a:lnTo>
                  <a:lnTo>
                    <a:pt x="270" y="27"/>
                  </a:lnTo>
                  <a:lnTo>
                    <a:pt x="272" y="26"/>
                  </a:lnTo>
                  <a:lnTo>
                    <a:pt x="276" y="26"/>
                  </a:lnTo>
                  <a:lnTo>
                    <a:pt x="280" y="26"/>
                  </a:lnTo>
                  <a:lnTo>
                    <a:pt x="283" y="28"/>
                  </a:lnTo>
                  <a:lnTo>
                    <a:pt x="287" y="27"/>
                  </a:lnTo>
                  <a:lnTo>
                    <a:pt x="290" y="26"/>
                  </a:lnTo>
                  <a:lnTo>
                    <a:pt x="293" y="27"/>
                  </a:lnTo>
                  <a:lnTo>
                    <a:pt x="299" y="25"/>
                  </a:lnTo>
                  <a:lnTo>
                    <a:pt x="303" y="26"/>
                  </a:lnTo>
                  <a:lnTo>
                    <a:pt x="312" y="31"/>
                  </a:lnTo>
                  <a:lnTo>
                    <a:pt x="319" y="30"/>
                  </a:lnTo>
                  <a:lnTo>
                    <a:pt x="322" y="33"/>
                  </a:lnTo>
                  <a:lnTo>
                    <a:pt x="326" y="34"/>
                  </a:lnTo>
                  <a:lnTo>
                    <a:pt x="327" y="33"/>
                  </a:lnTo>
                  <a:lnTo>
                    <a:pt x="331" y="33"/>
                  </a:lnTo>
                  <a:lnTo>
                    <a:pt x="334" y="33"/>
                  </a:lnTo>
                  <a:lnTo>
                    <a:pt x="337" y="31"/>
                  </a:lnTo>
                  <a:lnTo>
                    <a:pt x="340" y="29"/>
                  </a:lnTo>
                  <a:lnTo>
                    <a:pt x="342" y="28"/>
                  </a:lnTo>
                  <a:lnTo>
                    <a:pt x="344" y="26"/>
                  </a:lnTo>
                  <a:lnTo>
                    <a:pt x="347" y="24"/>
                  </a:lnTo>
                  <a:lnTo>
                    <a:pt x="350" y="26"/>
                  </a:lnTo>
                  <a:lnTo>
                    <a:pt x="352" y="29"/>
                  </a:lnTo>
                  <a:lnTo>
                    <a:pt x="355" y="31"/>
                  </a:lnTo>
                  <a:lnTo>
                    <a:pt x="358" y="34"/>
                  </a:lnTo>
                  <a:lnTo>
                    <a:pt x="360" y="37"/>
                  </a:lnTo>
                  <a:lnTo>
                    <a:pt x="359" y="41"/>
                  </a:lnTo>
                  <a:lnTo>
                    <a:pt x="357" y="45"/>
                  </a:lnTo>
                  <a:lnTo>
                    <a:pt x="354" y="48"/>
                  </a:lnTo>
                  <a:lnTo>
                    <a:pt x="351" y="50"/>
                  </a:lnTo>
                  <a:lnTo>
                    <a:pt x="348" y="52"/>
                  </a:lnTo>
                  <a:lnTo>
                    <a:pt x="347" y="55"/>
                  </a:lnTo>
                  <a:lnTo>
                    <a:pt x="343" y="57"/>
                  </a:lnTo>
                  <a:lnTo>
                    <a:pt x="340" y="60"/>
                  </a:lnTo>
                  <a:lnTo>
                    <a:pt x="339" y="63"/>
                  </a:lnTo>
                  <a:lnTo>
                    <a:pt x="342" y="66"/>
                  </a:lnTo>
                  <a:lnTo>
                    <a:pt x="345" y="64"/>
                  </a:lnTo>
                  <a:lnTo>
                    <a:pt x="348" y="67"/>
                  </a:lnTo>
                  <a:lnTo>
                    <a:pt x="348" y="71"/>
                  </a:lnTo>
                  <a:lnTo>
                    <a:pt x="347" y="72"/>
                  </a:lnTo>
                  <a:lnTo>
                    <a:pt x="344" y="74"/>
                  </a:lnTo>
                  <a:lnTo>
                    <a:pt x="341" y="76"/>
                  </a:lnTo>
                  <a:lnTo>
                    <a:pt x="338" y="78"/>
                  </a:lnTo>
                  <a:lnTo>
                    <a:pt x="336" y="82"/>
                  </a:lnTo>
                  <a:lnTo>
                    <a:pt x="336" y="86"/>
                  </a:lnTo>
                  <a:lnTo>
                    <a:pt x="333" y="94"/>
                  </a:lnTo>
                  <a:lnTo>
                    <a:pt x="333" y="95"/>
                  </a:lnTo>
                  <a:lnTo>
                    <a:pt x="331" y="92"/>
                  </a:lnTo>
                  <a:lnTo>
                    <a:pt x="327" y="92"/>
                  </a:lnTo>
                  <a:lnTo>
                    <a:pt x="326" y="91"/>
                  </a:lnTo>
                  <a:lnTo>
                    <a:pt x="323" y="94"/>
                  </a:lnTo>
                  <a:lnTo>
                    <a:pt x="320" y="94"/>
                  </a:lnTo>
                  <a:lnTo>
                    <a:pt x="316" y="94"/>
                  </a:lnTo>
                  <a:lnTo>
                    <a:pt x="313" y="95"/>
                  </a:lnTo>
                  <a:lnTo>
                    <a:pt x="310" y="98"/>
                  </a:lnTo>
                  <a:lnTo>
                    <a:pt x="308" y="100"/>
                  </a:lnTo>
                  <a:lnTo>
                    <a:pt x="304" y="100"/>
                  </a:lnTo>
                  <a:lnTo>
                    <a:pt x="301" y="100"/>
                  </a:lnTo>
                  <a:lnTo>
                    <a:pt x="297" y="103"/>
                  </a:lnTo>
                  <a:lnTo>
                    <a:pt x="294" y="103"/>
                  </a:lnTo>
                  <a:lnTo>
                    <a:pt x="287" y="107"/>
                  </a:lnTo>
                  <a:lnTo>
                    <a:pt x="284" y="106"/>
                  </a:lnTo>
                  <a:lnTo>
                    <a:pt x="280" y="106"/>
                  </a:lnTo>
                  <a:lnTo>
                    <a:pt x="277" y="104"/>
                  </a:lnTo>
                  <a:lnTo>
                    <a:pt x="274" y="104"/>
                  </a:lnTo>
                  <a:lnTo>
                    <a:pt x="267" y="107"/>
                  </a:lnTo>
                  <a:lnTo>
                    <a:pt x="261" y="113"/>
                  </a:lnTo>
                  <a:lnTo>
                    <a:pt x="260" y="121"/>
                  </a:lnTo>
                  <a:lnTo>
                    <a:pt x="257" y="123"/>
                  </a:lnTo>
                  <a:lnTo>
                    <a:pt x="255" y="125"/>
                  </a:lnTo>
                  <a:lnTo>
                    <a:pt x="253" y="128"/>
                  </a:lnTo>
                  <a:lnTo>
                    <a:pt x="250" y="130"/>
                  </a:lnTo>
                  <a:lnTo>
                    <a:pt x="248" y="133"/>
                  </a:lnTo>
                  <a:lnTo>
                    <a:pt x="245" y="136"/>
                  </a:lnTo>
                  <a:lnTo>
                    <a:pt x="239" y="142"/>
                  </a:lnTo>
                  <a:lnTo>
                    <a:pt x="234" y="150"/>
                  </a:lnTo>
                  <a:lnTo>
                    <a:pt x="231" y="152"/>
                  </a:lnTo>
                  <a:lnTo>
                    <a:pt x="228" y="153"/>
                  </a:lnTo>
                  <a:lnTo>
                    <a:pt x="224" y="156"/>
                  </a:lnTo>
                  <a:lnTo>
                    <a:pt x="221" y="158"/>
                  </a:lnTo>
                  <a:lnTo>
                    <a:pt x="218" y="162"/>
                  </a:lnTo>
                  <a:lnTo>
                    <a:pt x="214" y="166"/>
                  </a:lnTo>
                  <a:lnTo>
                    <a:pt x="210" y="167"/>
                  </a:lnTo>
                  <a:lnTo>
                    <a:pt x="206" y="168"/>
                  </a:lnTo>
                  <a:lnTo>
                    <a:pt x="204" y="170"/>
                  </a:lnTo>
                  <a:lnTo>
                    <a:pt x="204" y="174"/>
                  </a:lnTo>
                  <a:lnTo>
                    <a:pt x="206" y="178"/>
                  </a:lnTo>
                  <a:lnTo>
                    <a:pt x="206" y="182"/>
                  </a:lnTo>
                  <a:lnTo>
                    <a:pt x="208" y="186"/>
                  </a:lnTo>
                  <a:lnTo>
                    <a:pt x="206" y="189"/>
                  </a:lnTo>
                  <a:lnTo>
                    <a:pt x="199" y="194"/>
                  </a:lnTo>
                  <a:lnTo>
                    <a:pt x="197" y="198"/>
                  </a:lnTo>
                  <a:lnTo>
                    <a:pt x="194" y="200"/>
                  </a:lnTo>
                  <a:lnTo>
                    <a:pt x="191" y="201"/>
                  </a:lnTo>
                  <a:lnTo>
                    <a:pt x="183" y="207"/>
                  </a:lnTo>
                  <a:lnTo>
                    <a:pt x="181" y="210"/>
                  </a:lnTo>
                  <a:lnTo>
                    <a:pt x="180" y="213"/>
                  </a:lnTo>
                  <a:lnTo>
                    <a:pt x="110" y="213"/>
                  </a:lnTo>
                  <a:lnTo>
                    <a:pt x="47" y="212"/>
                  </a:lnTo>
                  <a:lnTo>
                    <a:pt x="34" y="212"/>
                  </a:lnTo>
                  <a:lnTo>
                    <a:pt x="0" y="212"/>
                  </a:lnTo>
                  <a:lnTo>
                    <a:pt x="4" y="167"/>
                  </a:lnTo>
                  <a:lnTo>
                    <a:pt x="7" y="137"/>
                  </a:lnTo>
                  <a:lnTo>
                    <a:pt x="13" y="86"/>
                  </a:lnTo>
                  <a:lnTo>
                    <a:pt x="16" y="59"/>
                  </a:lnTo>
                  <a:lnTo>
                    <a:pt x="18" y="46"/>
                  </a:lnTo>
                  <a:lnTo>
                    <a:pt x="21" y="45"/>
                  </a:lnTo>
                  <a:lnTo>
                    <a:pt x="27" y="39"/>
                  </a:lnTo>
                  <a:lnTo>
                    <a:pt x="33" y="35"/>
                  </a:lnTo>
                  <a:lnTo>
                    <a:pt x="39" y="30"/>
                  </a:lnTo>
                  <a:lnTo>
                    <a:pt x="40" y="29"/>
                  </a:lnTo>
                  <a:lnTo>
                    <a:pt x="42" y="28"/>
                  </a:lnTo>
                  <a:lnTo>
                    <a:pt x="45" y="26"/>
                  </a:lnTo>
                  <a:lnTo>
                    <a:pt x="52" y="17"/>
                  </a:lnTo>
                  <a:lnTo>
                    <a:pt x="56" y="17"/>
                  </a:lnTo>
                  <a:lnTo>
                    <a:pt x="60" y="17"/>
                  </a:lnTo>
                  <a:lnTo>
                    <a:pt x="63" y="19"/>
                  </a:lnTo>
                  <a:lnTo>
                    <a:pt x="66" y="22"/>
                  </a:lnTo>
                  <a:lnTo>
                    <a:pt x="67" y="25"/>
                  </a:lnTo>
                  <a:lnTo>
                    <a:pt x="69" y="29"/>
                  </a:lnTo>
                  <a:lnTo>
                    <a:pt x="69" y="31"/>
                  </a:lnTo>
                  <a:lnTo>
                    <a:pt x="71" y="33"/>
                  </a:lnTo>
                  <a:lnTo>
                    <a:pt x="75" y="35"/>
                  </a:lnTo>
                  <a:lnTo>
                    <a:pt x="78" y="35"/>
                  </a:lnTo>
                  <a:lnTo>
                    <a:pt x="82" y="35"/>
                  </a:lnTo>
                  <a:lnTo>
                    <a:pt x="84" y="33"/>
                  </a:lnTo>
                  <a:lnTo>
                    <a:pt x="88" y="32"/>
                  </a:lnTo>
                  <a:lnTo>
                    <a:pt x="91" y="34"/>
                  </a:lnTo>
                  <a:lnTo>
                    <a:pt x="94" y="32"/>
                  </a:lnTo>
                  <a:lnTo>
                    <a:pt x="101" y="31"/>
                  </a:lnTo>
                  <a:lnTo>
                    <a:pt x="105" y="33"/>
                  </a:lnTo>
                  <a:lnTo>
                    <a:pt x="108" y="34"/>
                  </a:lnTo>
                  <a:lnTo>
                    <a:pt x="112" y="33"/>
                  </a:lnTo>
                  <a:lnTo>
                    <a:pt x="112" y="29"/>
                  </a:lnTo>
                  <a:lnTo>
                    <a:pt x="116" y="31"/>
                  </a:lnTo>
                  <a:lnTo>
                    <a:pt x="117" y="33"/>
                  </a:lnTo>
                </a:path>
              </a:pathLst>
            </a:custGeom>
            <a:solidFill>
              <a:srgbClr val="2D2DB9">
                <a:lumMod val="20000"/>
                <a:lumOff val="8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04" name="Freeform 53"/>
            <p:cNvSpPr>
              <a:spLocks/>
            </p:cNvSpPr>
            <p:nvPr/>
          </p:nvSpPr>
          <p:spPr bwMode="auto">
            <a:xfrm>
              <a:off x="7799388" y="2701925"/>
              <a:ext cx="277812" cy="374650"/>
            </a:xfrm>
            <a:custGeom>
              <a:avLst/>
              <a:gdLst>
                <a:gd name="T0" fmla="*/ 2147483647 w 175"/>
                <a:gd name="T1" fmla="*/ 2147483647 h 236"/>
                <a:gd name="T2" fmla="*/ 2147483647 w 175"/>
                <a:gd name="T3" fmla="*/ 2147483647 h 236"/>
                <a:gd name="T4" fmla="*/ 2147483647 w 175"/>
                <a:gd name="T5" fmla="*/ 2147483647 h 236"/>
                <a:gd name="T6" fmla="*/ 2147483647 w 175"/>
                <a:gd name="T7" fmla="*/ 2147483647 h 236"/>
                <a:gd name="T8" fmla="*/ 2147483647 w 175"/>
                <a:gd name="T9" fmla="*/ 2147483647 h 236"/>
                <a:gd name="T10" fmla="*/ 2147483647 w 175"/>
                <a:gd name="T11" fmla="*/ 2147483647 h 236"/>
                <a:gd name="T12" fmla="*/ 2147483647 w 175"/>
                <a:gd name="T13" fmla="*/ 2147483647 h 236"/>
                <a:gd name="T14" fmla="*/ 2147483647 w 175"/>
                <a:gd name="T15" fmla="*/ 2147483647 h 236"/>
                <a:gd name="T16" fmla="*/ 2147483647 w 175"/>
                <a:gd name="T17" fmla="*/ 2147483647 h 236"/>
                <a:gd name="T18" fmla="*/ 2147483647 w 175"/>
                <a:gd name="T19" fmla="*/ 2147483647 h 236"/>
                <a:gd name="T20" fmla="*/ 2147483647 w 175"/>
                <a:gd name="T21" fmla="*/ 2147483647 h 236"/>
                <a:gd name="T22" fmla="*/ 2147483647 w 175"/>
                <a:gd name="T23" fmla="*/ 2147483647 h 236"/>
                <a:gd name="T24" fmla="*/ 2147483647 w 175"/>
                <a:gd name="T25" fmla="*/ 2147483647 h 236"/>
                <a:gd name="T26" fmla="*/ 2147483647 w 175"/>
                <a:gd name="T27" fmla="*/ 2147483647 h 236"/>
                <a:gd name="T28" fmla="*/ 2147483647 w 175"/>
                <a:gd name="T29" fmla="*/ 2147483647 h 236"/>
                <a:gd name="T30" fmla="*/ 2147483647 w 175"/>
                <a:gd name="T31" fmla="*/ 2147483647 h 236"/>
                <a:gd name="T32" fmla="*/ 2147483647 w 175"/>
                <a:gd name="T33" fmla="*/ 2147483647 h 236"/>
                <a:gd name="T34" fmla="*/ 2147483647 w 175"/>
                <a:gd name="T35" fmla="*/ 2147483647 h 236"/>
                <a:gd name="T36" fmla="*/ 2147483647 w 175"/>
                <a:gd name="T37" fmla="*/ 2147483647 h 236"/>
                <a:gd name="T38" fmla="*/ 2147483647 w 175"/>
                <a:gd name="T39" fmla="*/ 2147483647 h 236"/>
                <a:gd name="T40" fmla="*/ 2147483647 w 175"/>
                <a:gd name="T41" fmla="*/ 2147483647 h 236"/>
                <a:gd name="T42" fmla="*/ 2147483647 w 175"/>
                <a:gd name="T43" fmla="*/ 2147483647 h 236"/>
                <a:gd name="T44" fmla="*/ 2147483647 w 175"/>
                <a:gd name="T45" fmla="*/ 2147483647 h 236"/>
                <a:gd name="T46" fmla="*/ 2147483647 w 175"/>
                <a:gd name="T47" fmla="*/ 2147483647 h 236"/>
                <a:gd name="T48" fmla="*/ 2147483647 w 175"/>
                <a:gd name="T49" fmla="*/ 2147483647 h 236"/>
                <a:gd name="T50" fmla="*/ 2147483647 w 175"/>
                <a:gd name="T51" fmla="*/ 2147483647 h 236"/>
                <a:gd name="T52" fmla="*/ 2147483647 w 175"/>
                <a:gd name="T53" fmla="*/ 2147483647 h 236"/>
                <a:gd name="T54" fmla="*/ 2147483647 w 175"/>
                <a:gd name="T55" fmla="*/ 2147483647 h 236"/>
                <a:gd name="T56" fmla="*/ 2147483647 w 175"/>
                <a:gd name="T57" fmla="*/ 2147483647 h 236"/>
                <a:gd name="T58" fmla="*/ 2147483647 w 175"/>
                <a:gd name="T59" fmla="*/ 2147483647 h 236"/>
                <a:gd name="T60" fmla="*/ 2147483647 w 175"/>
                <a:gd name="T61" fmla="*/ 2147483647 h 236"/>
                <a:gd name="T62" fmla="*/ 0 w 175"/>
                <a:gd name="T63" fmla="*/ 2147483647 h 236"/>
                <a:gd name="T64" fmla="*/ 2147483647 w 175"/>
                <a:gd name="T65" fmla="*/ 2147483647 h 236"/>
                <a:gd name="T66" fmla="*/ 2147483647 w 175"/>
                <a:gd name="T67" fmla="*/ 2147483647 h 236"/>
                <a:gd name="T68" fmla="*/ 2147483647 w 175"/>
                <a:gd name="T69" fmla="*/ 2147483647 h 236"/>
                <a:gd name="T70" fmla="*/ 2147483647 w 175"/>
                <a:gd name="T71" fmla="*/ 2147483647 h 236"/>
                <a:gd name="T72" fmla="*/ 2147483647 w 175"/>
                <a:gd name="T73" fmla="*/ 2147483647 h 236"/>
                <a:gd name="T74" fmla="*/ 2147483647 w 175"/>
                <a:gd name="T75" fmla="*/ 2147483647 h 236"/>
                <a:gd name="T76" fmla="*/ 2147483647 w 175"/>
                <a:gd name="T77" fmla="*/ 2147483647 h 236"/>
                <a:gd name="T78" fmla="*/ 2147483647 w 175"/>
                <a:gd name="T79" fmla="*/ 2147483647 h 236"/>
                <a:gd name="T80" fmla="*/ 2147483647 w 175"/>
                <a:gd name="T81" fmla="*/ 2147483647 h 236"/>
                <a:gd name="T82" fmla="*/ 2147483647 w 175"/>
                <a:gd name="T83" fmla="*/ 2147483647 h 236"/>
                <a:gd name="T84" fmla="*/ 2147483647 w 175"/>
                <a:gd name="T85" fmla="*/ 0 h 2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5"/>
                <a:gd name="T130" fmla="*/ 0 h 236"/>
                <a:gd name="T131" fmla="*/ 175 w 175"/>
                <a:gd name="T132" fmla="*/ 236 h 2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5" h="236">
                  <a:moveTo>
                    <a:pt x="91" y="0"/>
                  </a:moveTo>
                  <a:lnTo>
                    <a:pt x="91" y="3"/>
                  </a:lnTo>
                  <a:lnTo>
                    <a:pt x="90" y="8"/>
                  </a:lnTo>
                  <a:lnTo>
                    <a:pt x="89" y="12"/>
                  </a:lnTo>
                  <a:lnTo>
                    <a:pt x="88" y="17"/>
                  </a:lnTo>
                  <a:lnTo>
                    <a:pt x="86" y="20"/>
                  </a:lnTo>
                  <a:lnTo>
                    <a:pt x="86" y="24"/>
                  </a:lnTo>
                  <a:lnTo>
                    <a:pt x="86" y="29"/>
                  </a:lnTo>
                  <a:lnTo>
                    <a:pt x="87" y="33"/>
                  </a:lnTo>
                  <a:lnTo>
                    <a:pt x="86" y="38"/>
                  </a:lnTo>
                  <a:lnTo>
                    <a:pt x="86" y="43"/>
                  </a:lnTo>
                  <a:lnTo>
                    <a:pt x="86" y="48"/>
                  </a:lnTo>
                  <a:lnTo>
                    <a:pt x="85" y="52"/>
                  </a:lnTo>
                  <a:lnTo>
                    <a:pt x="84" y="60"/>
                  </a:lnTo>
                  <a:lnTo>
                    <a:pt x="78" y="64"/>
                  </a:lnTo>
                  <a:lnTo>
                    <a:pt x="77" y="65"/>
                  </a:lnTo>
                  <a:lnTo>
                    <a:pt x="74" y="68"/>
                  </a:lnTo>
                  <a:lnTo>
                    <a:pt x="74" y="69"/>
                  </a:lnTo>
                  <a:lnTo>
                    <a:pt x="82" y="141"/>
                  </a:lnTo>
                  <a:lnTo>
                    <a:pt x="85" y="164"/>
                  </a:lnTo>
                  <a:lnTo>
                    <a:pt x="88" y="167"/>
                  </a:lnTo>
                  <a:lnTo>
                    <a:pt x="92" y="169"/>
                  </a:lnTo>
                  <a:lnTo>
                    <a:pt x="94" y="169"/>
                  </a:lnTo>
                  <a:lnTo>
                    <a:pt x="95" y="169"/>
                  </a:lnTo>
                  <a:lnTo>
                    <a:pt x="98" y="167"/>
                  </a:lnTo>
                  <a:lnTo>
                    <a:pt x="99" y="171"/>
                  </a:lnTo>
                  <a:lnTo>
                    <a:pt x="102" y="174"/>
                  </a:lnTo>
                  <a:lnTo>
                    <a:pt x="105" y="173"/>
                  </a:lnTo>
                  <a:lnTo>
                    <a:pt x="109" y="173"/>
                  </a:lnTo>
                  <a:lnTo>
                    <a:pt x="113" y="171"/>
                  </a:lnTo>
                  <a:lnTo>
                    <a:pt x="116" y="171"/>
                  </a:lnTo>
                  <a:lnTo>
                    <a:pt x="120" y="175"/>
                  </a:lnTo>
                  <a:lnTo>
                    <a:pt x="122" y="178"/>
                  </a:lnTo>
                  <a:lnTo>
                    <a:pt x="125" y="180"/>
                  </a:lnTo>
                  <a:lnTo>
                    <a:pt x="129" y="180"/>
                  </a:lnTo>
                  <a:lnTo>
                    <a:pt x="132" y="179"/>
                  </a:lnTo>
                  <a:lnTo>
                    <a:pt x="135" y="176"/>
                  </a:lnTo>
                  <a:lnTo>
                    <a:pt x="139" y="176"/>
                  </a:lnTo>
                  <a:lnTo>
                    <a:pt x="142" y="177"/>
                  </a:lnTo>
                  <a:lnTo>
                    <a:pt x="146" y="178"/>
                  </a:lnTo>
                  <a:lnTo>
                    <a:pt x="148" y="179"/>
                  </a:lnTo>
                  <a:lnTo>
                    <a:pt x="150" y="183"/>
                  </a:lnTo>
                  <a:lnTo>
                    <a:pt x="157" y="186"/>
                  </a:lnTo>
                  <a:lnTo>
                    <a:pt x="174" y="187"/>
                  </a:lnTo>
                  <a:lnTo>
                    <a:pt x="174" y="193"/>
                  </a:lnTo>
                  <a:lnTo>
                    <a:pt x="150" y="212"/>
                  </a:lnTo>
                  <a:lnTo>
                    <a:pt x="146" y="222"/>
                  </a:lnTo>
                  <a:lnTo>
                    <a:pt x="134" y="226"/>
                  </a:lnTo>
                  <a:lnTo>
                    <a:pt x="123" y="229"/>
                  </a:lnTo>
                  <a:lnTo>
                    <a:pt x="116" y="235"/>
                  </a:lnTo>
                  <a:lnTo>
                    <a:pt x="107" y="235"/>
                  </a:lnTo>
                  <a:lnTo>
                    <a:pt x="91" y="234"/>
                  </a:lnTo>
                  <a:lnTo>
                    <a:pt x="84" y="235"/>
                  </a:lnTo>
                  <a:lnTo>
                    <a:pt x="80" y="235"/>
                  </a:lnTo>
                  <a:lnTo>
                    <a:pt x="77" y="231"/>
                  </a:lnTo>
                  <a:lnTo>
                    <a:pt x="72" y="223"/>
                  </a:lnTo>
                  <a:lnTo>
                    <a:pt x="67" y="216"/>
                  </a:lnTo>
                  <a:lnTo>
                    <a:pt x="66" y="208"/>
                  </a:lnTo>
                  <a:lnTo>
                    <a:pt x="66" y="206"/>
                  </a:lnTo>
                  <a:lnTo>
                    <a:pt x="70" y="206"/>
                  </a:lnTo>
                  <a:lnTo>
                    <a:pt x="75" y="205"/>
                  </a:lnTo>
                  <a:lnTo>
                    <a:pt x="72" y="204"/>
                  </a:lnTo>
                  <a:lnTo>
                    <a:pt x="64" y="203"/>
                  </a:lnTo>
                  <a:lnTo>
                    <a:pt x="57" y="203"/>
                  </a:lnTo>
                  <a:lnTo>
                    <a:pt x="54" y="201"/>
                  </a:lnTo>
                  <a:lnTo>
                    <a:pt x="48" y="200"/>
                  </a:lnTo>
                  <a:lnTo>
                    <a:pt x="44" y="197"/>
                  </a:lnTo>
                  <a:lnTo>
                    <a:pt x="44" y="201"/>
                  </a:lnTo>
                  <a:lnTo>
                    <a:pt x="49" y="204"/>
                  </a:lnTo>
                  <a:lnTo>
                    <a:pt x="54" y="204"/>
                  </a:lnTo>
                  <a:lnTo>
                    <a:pt x="55" y="206"/>
                  </a:lnTo>
                  <a:lnTo>
                    <a:pt x="59" y="206"/>
                  </a:lnTo>
                  <a:lnTo>
                    <a:pt x="57" y="211"/>
                  </a:lnTo>
                  <a:lnTo>
                    <a:pt x="49" y="216"/>
                  </a:lnTo>
                  <a:lnTo>
                    <a:pt x="42" y="219"/>
                  </a:lnTo>
                  <a:lnTo>
                    <a:pt x="34" y="217"/>
                  </a:lnTo>
                  <a:lnTo>
                    <a:pt x="33" y="215"/>
                  </a:lnTo>
                  <a:lnTo>
                    <a:pt x="29" y="214"/>
                  </a:lnTo>
                  <a:lnTo>
                    <a:pt x="25" y="212"/>
                  </a:lnTo>
                  <a:lnTo>
                    <a:pt x="21" y="205"/>
                  </a:lnTo>
                  <a:lnTo>
                    <a:pt x="20" y="201"/>
                  </a:lnTo>
                  <a:lnTo>
                    <a:pt x="19" y="198"/>
                  </a:lnTo>
                  <a:lnTo>
                    <a:pt x="20" y="195"/>
                  </a:lnTo>
                  <a:lnTo>
                    <a:pt x="18" y="193"/>
                  </a:lnTo>
                  <a:lnTo>
                    <a:pt x="19" y="189"/>
                  </a:lnTo>
                  <a:lnTo>
                    <a:pt x="17" y="183"/>
                  </a:lnTo>
                  <a:lnTo>
                    <a:pt x="20" y="176"/>
                  </a:lnTo>
                  <a:lnTo>
                    <a:pt x="19" y="169"/>
                  </a:lnTo>
                  <a:lnTo>
                    <a:pt x="21" y="168"/>
                  </a:lnTo>
                  <a:lnTo>
                    <a:pt x="19" y="166"/>
                  </a:lnTo>
                  <a:lnTo>
                    <a:pt x="13" y="166"/>
                  </a:lnTo>
                  <a:lnTo>
                    <a:pt x="9" y="164"/>
                  </a:lnTo>
                  <a:lnTo>
                    <a:pt x="6" y="157"/>
                  </a:lnTo>
                  <a:lnTo>
                    <a:pt x="5" y="149"/>
                  </a:lnTo>
                  <a:lnTo>
                    <a:pt x="2" y="140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1" y="119"/>
                  </a:lnTo>
                  <a:lnTo>
                    <a:pt x="1" y="113"/>
                  </a:lnTo>
                  <a:lnTo>
                    <a:pt x="2" y="102"/>
                  </a:lnTo>
                  <a:lnTo>
                    <a:pt x="5" y="92"/>
                  </a:lnTo>
                  <a:lnTo>
                    <a:pt x="10" y="84"/>
                  </a:lnTo>
                  <a:lnTo>
                    <a:pt x="15" y="79"/>
                  </a:lnTo>
                  <a:lnTo>
                    <a:pt x="17" y="72"/>
                  </a:lnTo>
                  <a:lnTo>
                    <a:pt x="25" y="61"/>
                  </a:lnTo>
                  <a:lnTo>
                    <a:pt x="28" y="56"/>
                  </a:lnTo>
                  <a:lnTo>
                    <a:pt x="27" y="45"/>
                  </a:lnTo>
                  <a:lnTo>
                    <a:pt x="21" y="30"/>
                  </a:lnTo>
                  <a:lnTo>
                    <a:pt x="23" y="29"/>
                  </a:lnTo>
                  <a:lnTo>
                    <a:pt x="27" y="23"/>
                  </a:lnTo>
                  <a:lnTo>
                    <a:pt x="30" y="20"/>
                  </a:lnTo>
                  <a:lnTo>
                    <a:pt x="33" y="21"/>
                  </a:lnTo>
                  <a:lnTo>
                    <a:pt x="37" y="23"/>
                  </a:lnTo>
                  <a:lnTo>
                    <a:pt x="39" y="20"/>
                  </a:lnTo>
                  <a:lnTo>
                    <a:pt x="42" y="17"/>
                  </a:lnTo>
                  <a:lnTo>
                    <a:pt x="44" y="14"/>
                  </a:lnTo>
                  <a:lnTo>
                    <a:pt x="46" y="10"/>
                  </a:lnTo>
                  <a:lnTo>
                    <a:pt x="49" y="9"/>
                  </a:lnTo>
                  <a:lnTo>
                    <a:pt x="53" y="10"/>
                  </a:lnTo>
                  <a:lnTo>
                    <a:pt x="57" y="11"/>
                  </a:lnTo>
                  <a:lnTo>
                    <a:pt x="59" y="13"/>
                  </a:lnTo>
                  <a:lnTo>
                    <a:pt x="65" y="14"/>
                  </a:lnTo>
                  <a:lnTo>
                    <a:pt x="68" y="14"/>
                  </a:lnTo>
                  <a:lnTo>
                    <a:pt x="71" y="11"/>
                  </a:lnTo>
                  <a:lnTo>
                    <a:pt x="74" y="8"/>
                  </a:lnTo>
                  <a:lnTo>
                    <a:pt x="78" y="5"/>
                  </a:lnTo>
                  <a:lnTo>
                    <a:pt x="81" y="5"/>
                  </a:lnTo>
                  <a:lnTo>
                    <a:pt x="86" y="6"/>
                  </a:lnTo>
                  <a:lnTo>
                    <a:pt x="91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05" name="Freeform 54"/>
            <p:cNvSpPr>
              <a:spLocks/>
            </p:cNvSpPr>
            <p:nvPr/>
          </p:nvSpPr>
          <p:spPr bwMode="auto">
            <a:xfrm>
              <a:off x="1187450" y="4014587"/>
              <a:ext cx="474663" cy="193650"/>
            </a:xfrm>
            <a:custGeom>
              <a:avLst/>
              <a:gdLst>
                <a:gd name="T0" fmla="*/ 2147483647 w 299"/>
                <a:gd name="T1" fmla="*/ 2147483647 h 122"/>
                <a:gd name="T2" fmla="*/ 2147483647 w 299"/>
                <a:gd name="T3" fmla="*/ 2147483647 h 122"/>
                <a:gd name="T4" fmla="*/ 2147483647 w 299"/>
                <a:gd name="T5" fmla="*/ 2147483647 h 122"/>
                <a:gd name="T6" fmla="*/ 2147483647 w 299"/>
                <a:gd name="T7" fmla="*/ 2147483647 h 122"/>
                <a:gd name="T8" fmla="*/ 2147483647 w 299"/>
                <a:gd name="T9" fmla="*/ 2147483647 h 122"/>
                <a:gd name="T10" fmla="*/ 2147483647 w 299"/>
                <a:gd name="T11" fmla="*/ 2147483647 h 122"/>
                <a:gd name="T12" fmla="*/ 2147483647 w 299"/>
                <a:gd name="T13" fmla="*/ 2147483647 h 122"/>
                <a:gd name="T14" fmla="*/ 2147483647 w 299"/>
                <a:gd name="T15" fmla="*/ 2147483647 h 122"/>
                <a:gd name="T16" fmla="*/ 2147483647 w 299"/>
                <a:gd name="T17" fmla="*/ 2147483647 h 122"/>
                <a:gd name="T18" fmla="*/ 2147483647 w 299"/>
                <a:gd name="T19" fmla="*/ 2147483647 h 122"/>
                <a:gd name="T20" fmla="*/ 2147483647 w 299"/>
                <a:gd name="T21" fmla="*/ 2147483647 h 122"/>
                <a:gd name="T22" fmla="*/ 2147483647 w 299"/>
                <a:gd name="T23" fmla="*/ 2147483647 h 122"/>
                <a:gd name="T24" fmla="*/ 2147483647 w 299"/>
                <a:gd name="T25" fmla="*/ 2147483647 h 122"/>
                <a:gd name="T26" fmla="*/ 2147483647 w 299"/>
                <a:gd name="T27" fmla="*/ 2147483647 h 122"/>
                <a:gd name="T28" fmla="*/ 2147483647 w 299"/>
                <a:gd name="T29" fmla="*/ 2147483647 h 122"/>
                <a:gd name="T30" fmla="*/ 2147483647 w 299"/>
                <a:gd name="T31" fmla="*/ 2147483647 h 122"/>
                <a:gd name="T32" fmla="*/ 2147483647 w 299"/>
                <a:gd name="T33" fmla="*/ 2147483647 h 122"/>
                <a:gd name="T34" fmla="*/ 2147483647 w 299"/>
                <a:gd name="T35" fmla="*/ 2147483647 h 122"/>
                <a:gd name="T36" fmla="*/ 2147483647 w 299"/>
                <a:gd name="T37" fmla="*/ 2147483647 h 122"/>
                <a:gd name="T38" fmla="*/ 2147483647 w 299"/>
                <a:gd name="T39" fmla="*/ 2147483647 h 122"/>
                <a:gd name="T40" fmla="*/ 2147483647 w 299"/>
                <a:gd name="T41" fmla="*/ 2147483647 h 122"/>
                <a:gd name="T42" fmla="*/ 2147483647 w 299"/>
                <a:gd name="T43" fmla="*/ 2147483647 h 122"/>
                <a:gd name="T44" fmla="*/ 2147483647 w 299"/>
                <a:gd name="T45" fmla="*/ 2147483647 h 122"/>
                <a:gd name="T46" fmla="*/ 2147483647 w 299"/>
                <a:gd name="T47" fmla="*/ 2147483647 h 122"/>
                <a:gd name="T48" fmla="*/ 2147483647 w 299"/>
                <a:gd name="T49" fmla="*/ 2147483647 h 122"/>
                <a:gd name="T50" fmla="*/ 2147483647 w 299"/>
                <a:gd name="T51" fmla="*/ 2147483647 h 122"/>
                <a:gd name="T52" fmla="*/ 2147483647 w 299"/>
                <a:gd name="T53" fmla="*/ 2147483647 h 122"/>
                <a:gd name="T54" fmla="*/ 2147483647 w 299"/>
                <a:gd name="T55" fmla="*/ 2147483647 h 122"/>
                <a:gd name="T56" fmla="*/ 2147483647 w 299"/>
                <a:gd name="T57" fmla="*/ 2147483647 h 122"/>
                <a:gd name="T58" fmla="*/ 2147483647 w 299"/>
                <a:gd name="T59" fmla="*/ 2147483647 h 122"/>
                <a:gd name="T60" fmla="*/ 2147483647 w 299"/>
                <a:gd name="T61" fmla="*/ 2147483647 h 122"/>
                <a:gd name="T62" fmla="*/ 2147483647 w 299"/>
                <a:gd name="T63" fmla="*/ 2147483647 h 122"/>
                <a:gd name="T64" fmla="*/ 2147483647 w 299"/>
                <a:gd name="T65" fmla="*/ 2147483647 h 122"/>
                <a:gd name="T66" fmla="*/ 2147483647 w 299"/>
                <a:gd name="T67" fmla="*/ 2147483647 h 122"/>
                <a:gd name="T68" fmla="*/ 2147483647 w 299"/>
                <a:gd name="T69" fmla="*/ 2147483647 h 122"/>
                <a:gd name="T70" fmla="*/ 2147483647 w 299"/>
                <a:gd name="T71" fmla="*/ 2147483647 h 122"/>
                <a:gd name="T72" fmla="*/ 2147483647 w 299"/>
                <a:gd name="T73" fmla="*/ 2147483647 h 122"/>
                <a:gd name="T74" fmla="*/ 2147483647 w 299"/>
                <a:gd name="T75" fmla="*/ 2147483647 h 122"/>
                <a:gd name="T76" fmla="*/ 2147483647 w 299"/>
                <a:gd name="T77" fmla="*/ 2147483647 h 122"/>
                <a:gd name="T78" fmla="*/ 2147483647 w 299"/>
                <a:gd name="T79" fmla="*/ 2147483647 h 122"/>
                <a:gd name="T80" fmla="*/ 2147483647 w 299"/>
                <a:gd name="T81" fmla="*/ 2147483647 h 122"/>
                <a:gd name="T82" fmla="*/ 2147483647 w 299"/>
                <a:gd name="T83" fmla="*/ 2147483647 h 12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9"/>
                <a:gd name="T127" fmla="*/ 0 h 122"/>
                <a:gd name="T128" fmla="*/ 299 w 299"/>
                <a:gd name="T129" fmla="*/ 122 h 12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9" h="122">
                  <a:moveTo>
                    <a:pt x="138" y="120"/>
                  </a:moveTo>
                  <a:lnTo>
                    <a:pt x="115" y="120"/>
                  </a:lnTo>
                  <a:lnTo>
                    <a:pt x="83" y="121"/>
                  </a:lnTo>
                  <a:lnTo>
                    <a:pt x="39" y="121"/>
                  </a:lnTo>
                  <a:lnTo>
                    <a:pt x="0" y="121"/>
                  </a:lnTo>
                  <a:lnTo>
                    <a:pt x="1" y="119"/>
                  </a:lnTo>
                  <a:lnTo>
                    <a:pt x="3" y="116"/>
                  </a:lnTo>
                  <a:lnTo>
                    <a:pt x="11" y="110"/>
                  </a:lnTo>
                  <a:lnTo>
                    <a:pt x="14" y="109"/>
                  </a:lnTo>
                  <a:lnTo>
                    <a:pt x="17" y="107"/>
                  </a:lnTo>
                  <a:lnTo>
                    <a:pt x="19" y="103"/>
                  </a:lnTo>
                  <a:lnTo>
                    <a:pt x="26" y="97"/>
                  </a:lnTo>
                  <a:lnTo>
                    <a:pt x="28" y="95"/>
                  </a:lnTo>
                  <a:lnTo>
                    <a:pt x="26" y="91"/>
                  </a:lnTo>
                  <a:lnTo>
                    <a:pt x="26" y="87"/>
                  </a:lnTo>
                  <a:lnTo>
                    <a:pt x="24" y="83"/>
                  </a:lnTo>
                  <a:lnTo>
                    <a:pt x="24" y="79"/>
                  </a:lnTo>
                  <a:lnTo>
                    <a:pt x="26" y="77"/>
                  </a:lnTo>
                  <a:lnTo>
                    <a:pt x="30" y="76"/>
                  </a:lnTo>
                  <a:lnTo>
                    <a:pt x="34" y="75"/>
                  </a:lnTo>
                  <a:lnTo>
                    <a:pt x="38" y="70"/>
                  </a:lnTo>
                  <a:lnTo>
                    <a:pt x="40" y="67"/>
                  </a:lnTo>
                  <a:lnTo>
                    <a:pt x="44" y="65"/>
                  </a:lnTo>
                  <a:lnTo>
                    <a:pt x="47" y="62"/>
                  </a:lnTo>
                  <a:lnTo>
                    <a:pt x="51" y="61"/>
                  </a:lnTo>
                  <a:lnTo>
                    <a:pt x="54" y="59"/>
                  </a:lnTo>
                  <a:lnTo>
                    <a:pt x="59" y="51"/>
                  </a:lnTo>
                  <a:lnTo>
                    <a:pt x="65" y="45"/>
                  </a:lnTo>
                  <a:lnTo>
                    <a:pt x="68" y="42"/>
                  </a:lnTo>
                  <a:lnTo>
                    <a:pt x="70" y="39"/>
                  </a:lnTo>
                  <a:lnTo>
                    <a:pt x="73" y="36"/>
                  </a:lnTo>
                  <a:lnTo>
                    <a:pt x="75" y="34"/>
                  </a:lnTo>
                  <a:lnTo>
                    <a:pt x="77" y="32"/>
                  </a:lnTo>
                  <a:lnTo>
                    <a:pt x="80" y="30"/>
                  </a:lnTo>
                  <a:lnTo>
                    <a:pt x="81" y="21"/>
                  </a:lnTo>
                  <a:lnTo>
                    <a:pt x="87" y="16"/>
                  </a:lnTo>
                  <a:lnTo>
                    <a:pt x="93" y="13"/>
                  </a:lnTo>
                  <a:lnTo>
                    <a:pt x="97" y="13"/>
                  </a:lnTo>
                  <a:lnTo>
                    <a:pt x="100" y="15"/>
                  </a:lnTo>
                  <a:lnTo>
                    <a:pt x="103" y="15"/>
                  </a:lnTo>
                  <a:lnTo>
                    <a:pt x="107" y="16"/>
                  </a:lnTo>
                  <a:lnTo>
                    <a:pt x="113" y="12"/>
                  </a:lnTo>
                  <a:lnTo>
                    <a:pt x="117" y="12"/>
                  </a:lnTo>
                  <a:lnTo>
                    <a:pt x="120" y="9"/>
                  </a:lnTo>
                  <a:lnTo>
                    <a:pt x="123" y="9"/>
                  </a:lnTo>
                  <a:lnTo>
                    <a:pt x="127" y="9"/>
                  </a:lnTo>
                  <a:lnTo>
                    <a:pt x="129" y="7"/>
                  </a:lnTo>
                  <a:lnTo>
                    <a:pt x="132" y="4"/>
                  </a:lnTo>
                  <a:lnTo>
                    <a:pt x="135" y="3"/>
                  </a:lnTo>
                  <a:lnTo>
                    <a:pt x="138" y="3"/>
                  </a:lnTo>
                  <a:lnTo>
                    <a:pt x="142" y="2"/>
                  </a:lnTo>
                  <a:lnTo>
                    <a:pt x="145" y="0"/>
                  </a:lnTo>
                  <a:lnTo>
                    <a:pt x="146" y="1"/>
                  </a:lnTo>
                  <a:lnTo>
                    <a:pt x="150" y="2"/>
                  </a:lnTo>
                  <a:lnTo>
                    <a:pt x="152" y="4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61" y="9"/>
                  </a:lnTo>
                  <a:lnTo>
                    <a:pt x="163" y="6"/>
                  </a:lnTo>
                  <a:lnTo>
                    <a:pt x="166" y="4"/>
                  </a:lnTo>
                  <a:lnTo>
                    <a:pt x="170" y="5"/>
                  </a:lnTo>
                  <a:lnTo>
                    <a:pt x="172" y="5"/>
                  </a:lnTo>
                  <a:lnTo>
                    <a:pt x="176" y="4"/>
                  </a:lnTo>
                  <a:lnTo>
                    <a:pt x="180" y="5"/>
                  </a:lnTo>
                  <a:lnTo>
                    <a:pt x="183" y="2"/>
                  </a:lnTo>
                  <a:lnTo>
                    <a:pt x="186" y="4"/>
                  </a:lnTo>
                  <a:lnTo>
                    <a:pt x="190" y="3"/>
                  </a:lnTo>
                  <a:lnTo>
                    <a:pt x="192" y="6"/>
                  </a:lnTo>
                  <a:lnTo>
                    <a:pt x="196" y="6"/>
                  </a:lnTo>
                  <a:lnTo>
                    <a:pt x="197" y="2"/>
                  </a:lnTo>
                  <a:lnTo>
                    <a:pt x="200" y="2"/>
                  </a:lnTo>
                  <a:lnTo>
                    <a:pt x="202" y="5"/>
                  </a:lnTo>
                  <a:lnTo>
                    <a:pt x="203" y="9"/>
                  </a:lnTo>
                  <a:lnTo>
                    <a:pt x="204" y="13"/>
                  </a:lnTo>
                  <a:lnTo>
                    <a:pt x="201" y="15"/>
                  </a:lnTo>
                  <a:lnTo>
                    <a:pt x="202" y="18"/>
                  </a:lnTo>
                  <a:lnTo>
                    <a:pt x="205" y="17"/>
                  </a:lnTo>
                  <a:lnTo>
                    <a:pt x="209" y="17"/>
                  </a:lnTo>
                  <a:lnTo>
                    <a:pt x="206" y="20"/>
                  </a:lnTo>
                  <a:lnTo>
                    <a:pt x="209" y="23"/>
                  </a:lnTo>
                  <a:lnTo>
                    <a:pt x="209" y="26"/>
                  </a:lnTo>
                  <a:lnTo>
                    <a:pt x="215" y="26"/>
                  </a:lnTo>
                  <a:lnTo>
                    <a:pt x="217" y="24"/>
                  </a:lnTo>
                  <a:lnTo>
                    <a:pt x="217" y="22"/>
                  </a:lnTo>
                  <a:lnTo>
                    <a:pt x="220" y="23"/>
                  </a:lnTo>
                  <a:lnTo>
                    <a:pt x="220" y="26"/>
                  </a:lnTo>
                  <a:lnTo>
                    <a:pt x="221" y="30"/>
                  </a:lnTo>
                  <a:lnTo>
                    <a:pt x="223" y="34"/>
                  </a:lnTo>
                  <a:lnTo>
                    <a:pt x="220" y="37"/>
                  </a:lnTo>
                  <a:lnTo>
                    <a:pt x="221" y="40"/>
                  </a:lnTo>
                  <a:lnTo>
                    <a:pt x="225" y="41"/>
                  </a:lnTo>
                  <a:lnTo>
                    <a:pt x="228" y="42"/>
                  </a:lnTo>
                  <a:lnTo>
                    <a:pt x="231" y="43"/>
                  </a:lnTo>
                  <a:lnTo>
                    <a:pt x="233" y="46"/>
                  </a:lnTo>
                  <a:lnTo>
                    <a:pt x="236" y="49"/>
                  </a:lnTo>
                  <a:lnTo>
                    <a:pt x="240" y="50"/>
                  </a:lnTo>
                  <a:lnTo>
                    <a:pt x="240" y="54"/>
                  </a:lnTo>
                  <a:lnTo>
                    <a:pt x="242" y="58"/>
                  </a:lnTo>
                  <a:lnTo>
                    <a:pt x="243" y="59"/>
                  </a:lnTo>
                  <a:lnTo>
                    <a:pt x="245" y="62"/>
                  </a:lnTo>
                  <a:lnTo>
                    <a:pt x="248" y="63"/>
                  </a:lnTo>
                  <a:lnTo>
                    <a:pt x="249" y="67"/>
                  </a:lnTo>
                  <a:lnTo>
                    <a:pt x="252" y="70"/>
                  </a:lnTo>
                  <a:lnTo>
                    <a:pt x="252" y="73"/>
                  </a:lnTo>
                  <a:lnTo>
                    <a:pt x="250" y="77"/>
                  </a:lnTo>
                  <a:lnTo>
                    <a:pt x="252" y="80"/>
                  </a:lnTo>
                  <a:lnTo>
                    <a:pt x="254" y="83"/>
                  </a:lnTo>
                  <a:lnTo>
                    <a:pt x="257" y="85"/>
                  </a:lnTo>
                  <a:lnTo>
                    <a:pt x="261" y="85"/>
                  </a:lnTo>
                  <a:lnTo>
                    <a:pt x="263" y="86"/>
                  </a:lnTo>
                  <a:lnTo>
                    <a:pt x="266" y="88"/>
                  </a:lnTo>
                  <a:lnTo>
                    <a:pt x="267" y="90"/>
                  </a:lnTo>
                  <a:lnTo>
                    <a:pt x="275" y="99"/>
                  </a:lnTo>
                  <a:lnTo>
                    <a:pt x="276" y="103"/>
                  </a:lnTo>
                  <a:lnTo>
                    <a:pt x="274" y="106"/>
                  </a:lnTo>
                  <a:lnTo>
                    <a:pt x="275" y="109"/>
                  </a:lnTo>
                  <a:lnTo>
                    <a:pt x="276" y="113"/>
                  </a:lnTo>
                  <a:lnTo>
                    <a:pt x="279" y="113"/>
                  </a:lnTo>
                  <a:lnTo>
                    <a:pt x="280" y="112"/>
                  </a:lnTo>
                  <a:lnTo>
                    <a:pt x="282" y="109"/>
                  </a:lnTo>
                  <a:lnTo>
                    <a:pt x="285" y="112"/>
                  </a:lnTo>
                  <a:lnTo>
                    <a:pt x="288" y="112"/>
                  </a:lnTo>
                  <a:lnTo>
                    <a:pt x="292" y="114"/>
                  </a:lnTo>
                  <a:lnTo>
                    <a:pt x="296" y="114"/>
                  </a:lnTo>
                  <a:lnTo>
                    <a:pt x="298" y="118"/>
                  </a:lnTo>
                  <a:lnTo>
                    <a:pt x="261" y="118"/>
                  </a:lnTo>
                  <a:lnTo>
                    <a:pt x="163" y="119"/>
                  </a:lnTo>
                  <a:lnTo>
                    <a:pt x="138" y="120"/>
                  </a:lnTo>
                </a:path>
              </a:pathLst>
            </a:custGeom>
            <a:solidFill>
              <a:srgbClr val="2D2DB9">
                <a:lumMod val="20000"/>
                <a:lumOff val="8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06" name="Freeform 55"/>
            <p:cNvSpPr>
              <a:spLocks/>
            </p:cNvSpPr>
            <p:nvPr/>
          </p:nvSpPr>
          <p:spPr bwMode="auto">
            <a:xfrm>
              <a:off x="5662613" y="4765675"/>
              <a:ext cx="827087" cy="600075"/>
            </a:xfrm>
            <a:custGeom>
              <a:avLst/>
              <a:gdLst>
                <a:gd name="T0" fmla="*/ 2147483647 w 521"/>
                <a:gd name="T1" fmla="*/ 2147483647 h 378"/>
                <a:gd name="T2" fmla="*/ 2147483647 w 521"/>
                <a:gd name="T3" fmla="*/ 2147483647 h 378"/>
                <a:gd name="T4" fmla="*/ 2147483647 w 521"/>
                <a:gd name="T5" fmla="*/ 2147483647 h 378"/>
                <a:gd name="T6" fmla="*/ 2147483647 w 521"/>
                <a:gd name="T7" fmla="*/ 2147483647 h 378"/>
                <a:gd name="T8" fmla="*/ 2147483647 w 521"/>
                <a:gd name="T9" fmla="*/ 2147483647 h 378"/>
                <a:gd name="T10" fmla="*/ 2147483647 w 521"/>
                <a:gd name="T11" fmla="*/ 2147483647 h 378"/>
                <a:gd name="T12" fmla="*/ 2147483647 w 521"/>
                <a:gd name="T13" fmla="*/ 2147483647 h 378"/>
                <a:gd name="T14" fmla="*/ 2147483647 w 521"/>
                <a:gd name="T15" fmla="*/ 2147483647 h 378"/>
                <a:gd name="T16" fmla="*/ 2147483647 w 521"/>
                <a:gd name="T17" fmla="*/ 2147483647 h 378"/>
                <a:gd name="T18" fmla="*/ 2147483647 w 521"/>
                <a:gd name="T19" fmla="*/ 2147483647 h 378"/>
                <a:gd name="T20" fmla="*/ 2147483647 w 521"/>
                <a:gd name="T21" fmla="*/ 2147483647 h 378"/>
                <a:gd name="T22" fmla="*/ 2147483647 w 521"/>
                <a:gd name="T23" fmla="*/ 2147483647 h 378"/>
                <a:gd name="T24" fmla="*/ 2147483647 w 521"/>
                <a:gd name="T25" fmla="*/ 2147483647 h 378"/>
                <a:gd name="T26" fmla="*/ 2147483647 w 521"/>
                <a:gd name="T27" fmla="*/ 2147483647 h 378"/>
                <a:gd name="T28" fmla="*/ 2147483647 w 521"/>
                <a:gd name="T29" fmla="*/ 2147483647 h 378"/>
                <a:gd name="T30" fmla="*/ 2147483647 w 521"/>
                <a:gd name="T31" fmla="*/ 2147483647 h 378"/>
                <a:gd name="T32" fmla="*/ 2147483647 w 521"/>
                <a:gd name="T33" fmla="*/ 2147483647 h 378"/>
                <a:gd name="T34" fmla="*/ 2147483647 w 521"/>
                <a:gd name="T35" fmla="*/ 2147483647 h 378"/>
                <a:gd name="T36" fmla="*/ 2147483647 w 521"/>
                <a:gd name="T37" fmla="*/ 2147483647 h 378"/>
                <a:gd name="T38" fmla="*/ 2147483647 w 521"/>
                <a:gd name="T39" fmla="*/ 2147483647 h 378"/>
                <a:gd name="T40" fmla="*/ 2147483647 w 521"/>
                <a:gd name="T41" fmla="*/ 2147483647 h 378"/>
                <a:gd name="T42" fmla="*/ 2147483647 w 521"/>
                <a:gd name="T43" fmla="*/ 2147483647 h 378"/>
                <a:gd name="T44" fmla="*/ 2147483647 w 521"/>
                <a:gd name="T45" fmla="*/ 2147483647 h 378"/>
                <a:gd name="T46" fmla="*/ 2147483647 w 521"/>
                <a:gd name="T47" fmla="*/ 2147483647 h 378"/>
                <a:gd name="T48" fmla="*/ 2147483647 w 521"/>
                <a:gd name="T49" fmla="*/ 2147483647 h 378"/>
                <a:gd name="T50" fmla="*/ 2147483647 w 521"/>
                <a:gd name="T51" fmla="*/ 2147483647 h 378"/>
                <a:gd name="T52" fmla="*/ 2147483647 w 521"/>
                <a:gd name="T53" fmla="*/ 2147483647 h 378"/>
                <a:gd name="T54" fmla="*/ 2147483647 w 521"/>
                <a:gd name="T55" fmla="*/ 2147483647 h 378"/>
                <a:gd name="T56" fmla="*/ 2147483647 w 521"/>
                <a:gd name="T57" fmla="*/ 2147483647 h 378"/>
                <a:gd name="T58" fmla="*/ 2147483647 w 521"/>
                <a:gd name="T59" fmla="*/ 2147483647 h 378"/>
                <a:gd name="T60" fmla="*/ 2147483647 w 521"/>
                <a:gd name="T61" fmla="*/ 2147483647 h 378"/>
                <a:gd name="T62" fmla="*/ 2147483647 w 521"/>
                <a:gd name="T63" fmla="*/ 2147483647 h 378"/>
                <a:gd name="T64" fmla="*/ 2147483647 w 521"/>
                <a:gd name="T65" fmla="*/ 2147483647 h 378"/>
                <a:gd name="T66" fmla="*/ 2147483647 w 521"/>
                <a:gd name="T67" fmla="*/ 2147483647 h 378"/>
                <a:gd name="T68" fmla="*/ 2147483647 w 521"/>
                <a:gd name="T69" fmla="*/ 2147483647 h 378"/>
                <a:gd name="T70" fmla="*/ 2147483647 w 521"/>
                <a:gd name="T71" fmla="*/ 2147483647 h 378"/>
                <a:gd name="T72" fmla="*/ 2147483647 w 521"/>
                <a:gd name="T73" fmla="*/ 2147483647 h 378"/>
                <a:gd name="T74" fmla="*/ 2147483647 w 521"/>
                <a:gd name="T75" fmla="*/ 2147483647 h 378"/>
                <a:gd name="T76" fmla="*/ 2147483647 w 521"/>
                <a:gd name="T77" fmla="*/ 2147483647 h 378"/>
                <a:gd name="T78" fmla="*/ 2147483647 w 521"/>
                <a:gd name="T79" fmla="*/ 2147483647 h 378"/>
                <a:gd name="T80" fmla="*/ 2147483647 w 521"/>
                <a:gd name="T81" fmla="*/ 2147483647 h 378"/>
                <a:gd name="T82" fmla="*/ 2147483647 w 521"/>
                <a:gd name="T83" fmla="*/ 2147483647 h 378"/>
                <a:gd name="T84" fmla="*/ 2147483647 w 521"/>
                <a:gd name="T85" fmla="*/ 2147483647 h 378"/>
                <a:gd name="T86" fmla="*/ 2147483647 w 521"/>
                <a:gd name="T87" fmla="*/ 2147483647 h 378"/>
                <a:gd name="T88" fmla="*/ 2147483647 w 521"/>
                <a:gd name="T89" fmla="*/ 2147483647 h 378"/>
                <a:gd name="T90" fmla="*/ 2147483647 w 521"/>
                <a:gd name="T91" fmla="*/ 2147483647 h 378"/>
                <a:gd name="T92" fmla="*/ 2147483647 w 521"/>
                <a:gd name="T93" fmla="*/ 2147483647 h 378"/>
                <a:gd name="T94" fmla="*/ 2147483647 w 521"/>
                <a:gd name="T95" fmla="*/ 2147483647 h 378"/>
                <a:gd name="T96" fmla="*/ 2147483647 w 521"/>
                <a:gd name="T97" fmla="*/ 2147483647 h 378"/>
                <a:gd name="T98" fmla="*/ 2147483647 w 521"/>
                <a:gd name="T99" fmla="*/ 2147483647 h 3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1"/>
                <a:gd name="T151" fmla="*/ 0 h 378"/>
                <a:gd name="T152" fmla="*/ 521 w 521"/>
                <a:gd name="T153" fmla="*/ 378 h 3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1" h="378">
                  <a:moveTo>
                    <a:pt x="296" y="271"/>
                  </a:moveTo>
                  <a:lnTo>
                    <a:pt x="294" y="273"/>
                  </a:lnTo>
                  <a:lnTo>
                    <a:pt x="293" y="277"/>
                  </a:lnTo>
                  <a:lnTo>
                    <a:pt x="292" y="281"/>
                  </a:lnTo>
                  <a:lnTo>
                    <a:pt x="292" y="286"/>
                  </a:lnTo>
                  <a:lnTo>
                    <a:pt x="296" y="285"/>
                  </a:lnTo>
                  <a:lnTo>
                    <a:pt x="296" y="290"/>
                  </a:lnTo>
                  <a:lnTo>
                    <a:pt x="295" y="293"/>
                  </a:lnTo>
                  <a:lnTo>
                    <a:pt x="294" y="296"/>
                  </a:lnTo>
                  <a:lnTo>
                    <a:pt x="287" y="302"/>
                  </a:lnTo>
                  <a:lnTo>
                    <a:pt x="289" y="301"/>
                  </a:lnTo>
                  <a:lnTo>
                    <a:pt x="285" y="300"/>
                  </a:lnTo>
                  <a:lnTo>
                    <a:pt x="282" y="302"/>
                  </a:lnTo>
                  <a:lnTo>
                    <a:pt x="280" y="305"/>
                  </a:lnTo>
                  <a:lnTo>
                    <a:pt x="282" y="309"/>
                  </a:lnTo>
                  <a:lnTo>
                    <a:pt x="282" y="313"/>
                  </a:lnTo>
                  <a:lnTo>
                    <a:pt x="280" y="313"/>
                  </a:lnTo>
                  <a:lnTo>
                    <a:pt x="279" y="317"/>
                  </a:lnTo>
                  <a:lnTo>
                    <a:pt x="268" y="320"/>
                  </a:lnTo>
                  <a:lnTo>
                    <a:pt x="266" y="322"/>
                  </a:lnTo>
                  <a:lnTo>
                    <a:pt x="263" y="322"/>
                  </a:lnTo>
                  <a:lnTo>
                    <a:pt x="261" y="325"/>
                  </a:lnTo>
                  <a:lnTo>
                    <a:pt x="257" y="326"/>
                  </a:lnTo>
                  <a:lnTo>
                    <a:pt x="256" y="325"/>
                  </a:lnTo>
                  <a:lnTo>
                    <a:pt x="253" y="327"/>
                  </a:lnTo>
                  <a:lnTo>
                    <a:pt x="250" y="330"/>
                  </a:lnTo>
                  <a:lnTo>
                    <a:pt x="247" y="332"/>
                  </a:lnTo>
                  <a:lnTo>
                    <a:pt x="247" y="336"/>
                  </a:lnTo>
                  <a:lnTo>
                    <a:pt x="251" y="341"/>
                  </a:lnTo>
                  <a:lnTo>
                    <a:pt x="253" y="345"/>
                  </a:lnTo>
                  <a:lnTo>
                    <a:pt x="254" y="349"/>
                  </a:lnTo>
                  <a:lnTo>
                    <a:pt x="255" y="352"/>
                  </a:lnTo>
                  <a:lnTo>
                    <a:pt x="256" y="357"/>
                  </a:lnTo>
                  <a:lnTo>
                    <a:pt x="248" y="360"/>
                  </a:lnTo>
                  <a:lnTo>
                    <a:pt x="243" y="364"/>
                  </a:lnTo>
                  <a:lnTo>
                    <a:pt x="245" y="366"/>
                  </a:lnTo>
                  <a:lnTo>
                    <a:pt x="246" y="371"/>
                  </a:lnTo>
                  <a:lnTo>
                    <a:pt x="243" y="374"/>
                  </a:lnTo>
                  <a:lnTo>
                    <a:pt x="240" y="377"/>
                  </a:lnTo>
                  <a:lnTo>
                    <a:pt x="241" y="377"/>
                  </a:lnTo>
                  <a:lnTo>
                    <a:pt x="191" y="327"/>
                  </a:lnTo>
                  <a:lnTo>
                    <a:pt x="156" y="291"/>
                  </a:lnTo>
                  <a:lnTo>
                    <a:pt x="84" y="216"/>
                  </a:lnTo>
                  <a:lnTo>
                    <a:pt x="61" y="192"/>
                  </a:lnTo>
                  <a:lnTo>
                    <a:pt x="58" y="190"/>
                  </a:lnTo>
                  <a:lnTo>
                    <a:pt x="0" y="130"/>
                  </a:lnTo>
                  <a:lnTo>
                    <a:pt x="1" y="128"/>
                  </a:lnTo>
                  <a:lnTo>
                    <a:pt x="2" y="124"/>
                  </a:lnTo>
                  <a:lnTo>
                    <a:pt x="6" y="124"/>
                  </a:lnTo>
                  <a:lnTo>
                    <a:pt x="8" y="121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8" y="121"/>
                  </a:lnTo>
                  <a:lnTo>
                    <a:pt x="19" y="117"/>
                  </a:lnTo>
                  <a:lnTo>
                    <a:pt x="22" y="114"/>
                  </a:lnTo>
                  <a:lnTo>
                    <a:pt x="21" y="105"/>
                  </a:lnTo>
                  <a:lnTo>
                    <a:pt x="21" y="103"/>
                  </a:lnTo>
                  <a:lnTo>
                    <a:pt x="26" y="96"/>
                  </a:lnTo>
                  <a:lnTo>
                    <a:pt x="27" y="92"/>
                  </a:lnTo>
                  <a:lnTo>
                    <a:pt x="30" y="93"/>
                  </a:lnTo>
                  <a:lnTo>
                    <a:pt x="34" y="93"/>
                  </a:lnTo>
                  <a:lnTo>
                    <a:pt x="35" y="90"/>
                  </a:lnTo>
                  <a:lnTo>
                    <a:pt x="37" y="86"/>
                  </a:lnTo>
                  <a:lnTo>
                    <a:pt x="39" y="85"/>
                  </a:lnTo>
                  <a:lnTo>
                    <a:pt x="37" y="77"/>
                  </a:lnTo>
                  <a:lnTo>
                    <a:pt x="36" y="72"/>
                  </a:lnTo>
                  <a:lnTo>
                    <a:pt x="39" y="71"/>
                  </a:lnTo>
                  <a:lnTo>
                    <a:pt x="41" y="66"/>
                  </a:lnTo>
                  <a:lnTo>
                    <a:pt x="44" y="65"/>
                  </a:lnTo>
                  <a:lnTo>
                    <a:pt x="47" y="64"/>
                  </a:lnTo>
                  <a:lnTo>
                    <a:pt x="51" y="65"/>
                  </a:lnTo>
                  <a:lnTo>
                    <a:pt x="54" y="66"/>
                  </a:lnTo>
                  <a:lnTo>
                    <a:pt x="57" y="63"/>
                  </a:lnTo>
                  <a:lnTo>
                    <a:pt x="57" y="62"/>
                  </a:lnTo>
                  <a:lnTo>
                    <a:pt x="58" y="59"/>
                  </a:lnTo>
                  <a:lnTo>
                    <a:pt x="58" y="51"/>
                  </a:lnTo>
                  <a:lnTo>
                    <a:pt x="57" y="47"/>
                  </a:lnTo>
                  <a:lnTo>
                    <a:pt x="61" y="44"/>
                  </a:lnTo>
                  <a:lnTo>
                    <a:pt x="58" y="40"/>
                  </a:lnTo>
                  <a:lnTo>
                    <a:pt x="61" y="37"/>
                  </a:lnTo>
                  <a:lnTo>
                    <a:pt x="65" y="29"/>
                  </a:lnTo>
                  <a:lnTo>
                    <a:pt x="68" y="28"/>
                  </a:lnTo>
                  <a:lnTo>
                    <a:pt x="71" y="25"/>
                  </a:lnTo>
                  <a:lnTo>
                    <a:pt x="72" y="24"/>
                  </a:lnTo>
                  <a:lnTo>
                    <a:pt x="73" y="23"/>
                  </a:lnTo>
                  <a:lnTo>
                    <a:pt x="77" y="23"/>
                  </a:lnTo>
                  <a:lnTo>
                    <a:pt x="81" y="21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1" y="20"/>
                  </a:lnTo>
                  <a:lnTo>
                    <a:pt x="94" y="21"/>
                  </a:lnTo>
                  <a:lnTo>
                    <a:pt x="98" y="19"/>
                  </a:lnTo>
                  <a:lnTo>
                    <a:pt x="100" y="17"/>
                  </a:lnTo>
                  <a:lnTo>
                    <a:pt x="103" y="14"/>
                  </a:lnTo>
                  <a:lnTo>
                    <a:pt x="106" y="11"/>
                  </a:lnTo>
                  <a:lnTo>
                    <a:pt x="110" y="5"/>
                  </a:lnTo>
                  <a:lnTo>
                    <a:pt x="113" y="3"/>
                  </a:lnTo>
                  <a:lnTo>
                    <a:pt x="115" y="1"/>
                  </a:lnTo>
                  <a:lnTo>
                    <a:pt x="119" y="0"/>
                  </a:lnTo>
                  <a:lnTo>
                    <a:pt x="121" y="5"/>
                  </a:lnTo>
                  <a:lnTo>
                    <a:pt x="125" y="7"/>
                  </a:lnTo>
                  <a:lnTo>
                    <a:pt x="128" y="9"/>
                  </a:lnTo>
                  <a:lnTo>
                    <a:pt x="130" y="11"/>
                  </a:lnTo>
                  <a:lnTo>
                    <a:pt x="135" y="13"/>
                  </a:lnTo>
                  <a:lnTo>
                    <a:pt x="137" y="15"/>
                  </a:lnTo>
                  <a:lnTo>
                    <a:pt x="141" y="17"/>
                  </a:lnTo>
                  <a:lnTo>
                    <a:pt x="144" y="17"/>
                  </a:lnTo>
                  <a:lnTo>
                    <a:pt x="145" y="17"/>
                  </a:lnTo>
                  <a:lnTo>
                    <a:pt x="169" y="15"/>
                  </a:lnTo>
                  <a:lnTo>
                    <a:pt x="211" y="13"/>
                  </a:lnTo>
                  <a:lnTo>
                    <a:pt x="230" y="12"/>
                  </a:lnTo>
                  <a:lnTo>
                    <a:pt x="232" y="17"/>
                  </a:lnTo>
                  <a:lnTo>
                    <a:pt x="236" y="21"/>
                  </a:lnTo>
                  <a:lnTo>
                    <a:pt x="236" y="25"/>
                  </a:lnTo>
                  <a:lnTo>
                    <a:pt x="240" y="23"/>
                  </a:lnTo>
                  <a:lnTo>
                    <a:pt x="242" y="19"/>
                  </a:lnTo>
                  <a:lnTo>
                    <a:pt x="246" y="19"/>
                  </a:lnTo>
                  <a:lnTo>
                    <a:pt x="250" y="21"/>
                  </a:lnTo>
                  <a:lnTo>
                    <a:pt x="254" y="22"/>
                  </a:lnTo>
                  <a:lnTo>
                    <a:pt x="257" y="22"/>
                  </a:lnTo>
                  <a:lnTo>
                    <a:pt x="261" y="27"/>
                  </a:lnTo>
                  <a:lnTo>
                    <a:pt x="263" y="29"/>
                  </a:lnTo>
                  <a:lnTo>
                    <a:pt x="266" y="30"/>
                  </a:lnTo>
                  <a:lnTo>
                    <a:pt x="270" y="33"/>
                  </a:lnTo>
                  <a:lnTo>
                    <a:pt x="273" y="39"/>
                  </a:lnTo>
                  <a:lnTo>
                    <a:pt x="281" y="37"/>
                  </a:lnTo>
                  <a:lnTo>
                    <a:pt x="295" y="45"/>
                  </a:lnTo>
                  <a:lnTo>
                    <a:pt x="323" y="59"/>
                  </a:lnTo>
                  <a:lnTo>
                    <a:pt x="357" y="75"/>
                  </a:lnTo>
                  <a:lnTo>
                    <a:pt x="373" y="77"/>
                  </a:lnTo>
                  <a:lnTo>
                    <a:pt x="376" y="77"/>
                  </a:lnTo>
                  <a:lnTo>
                    <a:pt x="379" y="78"/>
                  </a:lnTo>
                  <a:lnTo>
                    <a:pt x="384" y="80"/>
                  </a:lnTo>
                  <a:lnTo>
                    <a:pt x="404" y="78"/>
                  </a:lnTo>
                  <a:lnTo>
                    <a:pt x="418" y="83"/>
                  </a:lnTo>
                  <a:lnTo>
                    <a:pt x="419" y="82"/>
                  </a:lnTo>
                  <a:lnTo>
                    <a:pt x="458" y="64"/>
                  </a:lnTo>
                  <a:lnTo>
                    <a:pt x="466" y="60"/>
                  </a:lnTo>
                  <a:lnTo>
                    <a:pt x="467" y="62"/>
                  </a:lnTo>
                  <a:lnTo>
                    <a:pt x="470" y="65"/>
                  </a:lnTo>
                  <a:lnTo>
                    <a:pt x="473" y="67"/>
                  </a:lnTo>
                  <a:lnTo>
                    <a:pt x="474" y="71"/>
                  </a:lnTo>
                  <a:lnTo>
                    <a:pt x="477" y="73"/>
                  </a:lnTo>
                  <a:lnTo>
                    <a:pt x="478" y="78"/>
                  </a:lnTo>
                  <a:lnTo>
                    <a:pt x="481" y="74"/>
                  </a:lnTo>
                  <a:lnTo>
                    <a:pt x="484" y="78"/>
                  </a:lnTo>
                  <a:lnTo>
                    <a:pt x="487" y="79"/>
                  </a:lnTo>
                  <a:lnTo>
                    <a:pt x="491" y="81"/>
                  </a:lnTo>
                  <a:lnTo>
                    <a:pt x="493" y="89"/>
                  </a:lnTo>
                  <a:lnTo>
                    <a:pt x="496" y="91"/>
                  </a:lnTo>
                  <a:lnTo>
                    <a:pt x="500" y="93"/>
                  </a:lnTo>
                  <a:lnTo>
                    <a:pt x="504" y="93"/>
                  </a:lnTo>
                  <a:lnTo>
                    <a:pt x="520" y="90"/>
                  </a:lnTo>
                  <a:lnTo>
                    <a:pt x="467" y="188"/>
                  </a:lnTo>
                  <a:lnTo>
                    <a:pt x="464" y="188"/>
                  </a:lnTo>
                  <a:lnTo>
                    <a:pt x="422" y="193"/>
                  </a:lnTo>
                  <a:lnTo>
                    <a:pt x="399" y="196"/>
                  </a:lnTo>
                  <a:lnTo>
                    <a:pt x="398" y="196"/>
                  </a:lnTo>
                  <a:lnTo>
                    <a:pt x="400" y="201"/>
                  </a:lnTo>
                  <a:lnTo>
                    <a:pt x="402" y="204"/>
                  </a:lnTo>
                  <a:lnTo>
                    <a:pt x="387" y="220"/>
                  </a:lnTo>
                  <a:lnTo>
                    <a:pt x="381" y="227"/>
                  </a:lnTo>
                  <a:lnTo>
                    <a:pt x="379" y="231"/>
                  </a:lnTo>
                  <a:lnTo>
                    <a:pt x="376" y="234"/>
                  </a:lnTo>
                  <a:lnTo>
                    <a:pt x="374" y="237"/>
                  </a:lnTo>
                  <a:lnTo>
                    <a:pt x="372" y="241"/>
                  </a:lnTo>
                  <a:lnTo>
                    <a:pt x="368" y="241"/>
                  </a:lnTo>
                  <a:lnTo>
                    <a:pt x="365" y="240"/>
                  </a:lnTo>
                  <a:lnTo>
                    <a:pt x="361" y="238"/>
                  </a:lnTo>
                  <a:lnTo>
                    <a:pt x="360" y="238"/>
                  </a:lnTo>
                  <a:lnTo>
                    <a:pt x="357" y="237"/>
                  </a:lnTo>
                  <a:lnTo>
                    <a:pt x="353" y="236"/>
                  </a:lnTo>
                  <a:lnTo>
                    <a:pt x="350" y="234"/>
                  </a:lnTo>
                  <a:lnTo>
                    <a:pt x="346" y="232"/>
                  </a:lnTo>
                  <a:lnTo>
                    <a:pt x="343" y="231"/>
                  </a:lnTo>
                  <a:lnTo>
                    <a:pt x="340" y="229"/>
                  </a:lnTo>
                  <a:lnTo>
                    <a:pt x="337" y="229"/>
                  </a:lnTo>
                  <a:lnTo>
                    <a:pt x="330" y="223"/>
                  </a:lnTo>
                  <a:lnTo>
                    <a:pt x="327" y="222"/>
                  </a:lnTo>
                  <a:lnTo>
                    <a:pt x="323" y="222"/>
                  </a:lnTo>
                  <a:lnTo>
                    <a:pt x="319" y="222"/>
                  </a:lnTo>
                  <a:lnTo>
                    <a:pt x="317" y="225"/>
                  </a:lnTo>
                  <a:lnTo>
                    <a:pt x="315" y="229"/>
                  </a:lnTo>
                  <a:lnTo>
                    <a:pt x="312" y="231"/>
                  </a:lnTo>
                  <a:lnTo>
                    <a:pt x="308" y="231"/>
                  </a:lnTo>
                  <a:lnTo>
                    <a:pt x="307" y="235"/>
                  </a:lnTo>
                  <a:lnTo>
                    <a:pt x="303" y="235"/>
                  </a:lnTo>
                  <a:lnTo>
                    <a:pt x="301" y="239"/>
                  </a:lnTo>
                  <a:lnTo>
                    <a:pt x="301" y="241"/>
                  </a:lnTo>
                  <a:lnTo>
                    <a:pt x="300" y="242"/>
                  </a:lnTo>
                  <a:lnTo>
                    <a:pt x="301" y="247"/>
                  </a:lnTo>
                  <a:lnTo>
                    <a:pt x="301" y="248"/>
                  </a:lnTo>
                  <a:lnTo>
                    <a:pt x="304" y="252"/>
                  </a:lnTo>
                  <a:lnTo>
                    <a:pt x="302" y="252"/>
                  </a:lnTo>
                  <a:lnTo>
                    <a:pt x="299" y="256"/>
                  </a:lnTo>
                  <a:lnTo>
                    <a:pt x="296" y="258"/>
                  </a:lnTo>
                  <a:lnTo>
                    <a:pt x="299" y="260"/>
                  </a:lnTo>
                  <a:lnTo>
                    <a:pt x="297" y="264"/>
                  </a:lnTo>
                  <a:lnTo>
                    <a:pt x="299" y="267"/>
                  </a:lnTo>
                  <a:lnTo>
                    <a:pt x="300" y="271"/>
                  </a:lnTo>
                  <a:lnTo>
                    <a:pt x="296" y="271"/>
                  </a:lnTo>
                </a:path>
              </a:pathLst>
            </a:custGeom>
            <a:solidFill>
              <a:srgbClr val="3333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07" name="Freeform 56"/>
            <p:cNvSpPr>
              <a:spLocks/>
            </p:cNvSpPr>
            <p:nvPr/>
          </p:nvSpPr>
          <p:spPr bwMode="auto">
            <a:xfrm>
              <a:off x="3221038" y="3549366"/>
              <a:ext cx="406400" cy="466606"/>
            </a:xfrm>
            <a:custGeom>
              <a:avLst/>
              <a:gdLst>
                <a:gd name="T0" fmla="*/ 2147483647 w 256"/>
                <a:gd name="T1" fmla="*/ 2147483647 h 294"/>
                <a:gd name="T2" fmla="*/ 2147483647 w 256"/>
                <a:gd name="T3" fmla="*/ 2147483647 h 294"/>
                <a:gd name="T4" fmla="*/ 2147483647 w 256"/>
                <a:gd name="T5" fmla="*/ 2147483647 h 294"/>
                <a:gd name="T6" fmla="*/ 2147483647 w 256"/>
                <a:gd name="T7" fmla="*/ 2147483647 h 294"/>
                <a:gd name="T8" fmla="*/ 2147483647 w 256"/>
                <a:gd name="T9" fmla="*/ 2147483647 h 294"/>
                <a:gd name="T10" fmla="*/ 2147483647 w 256"/>
                <a:gd name="T11" fmla="*/ 2147483647 h 294"/>
                <a:gd name="T12" fmla="*/ 2147483647 w 256"/>
                <a:gd name="T13" fmla="*/ 2147483647 h 294"/>
                <a:gd name="T14" fmla="*/ 2147483647 w 256"/>
                <a:gd name="T15" fmla="*/ 2147483647 h 294"/>
                <a:gd name="T16" fmla="*/ 2147483647 w 256"/>
                <a:gd name="T17" fmla="*/ 2147483647 h 294"/>
                <a:gd name="T18" fmla="*/ 0 w 256"/>
                <a:gd name="T19" fmla="*/ 2147483647 h 294"/>
                <a:gd name="T20" fmla="*/ 2147483647 w 256"/>
                <a:gd name="T21" fmla="*/ 2147483647 h 294"/>
                <a:gd name="T22" fmla="*/ 2147483647 w 256"/>
                <a:gd name="T23" fmla="*/ 2147483647 h 294"/>
                <a:gd name="T24" fmla="*/ 2147483647 w 256"/>
                <a:gd name="T25" fmla="*/ 2147483647 h 294"/>
                <a:gd name="T26" fmla="*/ 2147483647 w 256"/>
                <a:gd name="T27" fmla="*/ 2147483647 h 294"/>
                <a:gd name="T28" fmla="*/ 2147483647 w 256"/>
                <a:gd name="T29" fmla="*/ 2147483647 h 294"/>
                <a:gd name="T30" fmla="*/ 2147483647 w 256"/>
                <a:gd name="T31" fmla="*/ 2147483647 h 294"/>
                <a:gd name="T32" fmla="*/ 2147483647 w 256"/>
                <a:gd name="T33" fmla="*/ 2147483647 h 294"/>
                <a:gd name="T34" fmla="*/ 2147483647 w 256"/>
                <a:gd name="T35" fmla="*/ 2147483647 h 294"/>
                <a:gd name="T36" fmla="*/ 2147483647 w 256"/>
                <a:gd name="T37" fmla="*/ 2147483647 h 294"/>
                <a:gd name="T38" fmla="*/ 2147483647 w 256"/>
                <a:gd name="T39" fmla="*/ 2147483647 h 294"/>
                <a:gd name="T40" fmla="*/ 2147483647 w 256"/>
                <a:gd name="T41" fmla="*/ 2147483647 h 294"/>
                <a:gd name="T42" fmla="*/ 2147483647 w 256"/>
                <a:gd name="T43" fmla="*/ 2147483647 h 294"/>
                <a:gd name="T44" fmla="*/ 2147483647 w 256"/>
                <a:gd name="T45" fmla="*/ 2147483647 h 294"/>
                <a:gd name="T46" fmla="*/ 2147483647 w 256"/>
                <a:gd name="T47" fmla="*/ 2147483647 h 294"/>
                <a:gd name="T48" fmla="*/ 2147483647 w 256"/>
                <a:gd name="T49" fmla="*/ 2147483647 h 294"/>
                <a:gd name="T50" fmla="*/ 2147483647 w 256"/>
                <a:gd name="T51" fmla="*/ 2147483647 h 294"/>
                <a:gd name="T52" fmla="*/ 2147483647 w 256"/>
                <a:gd name="T53" fmla="*/ 2147483647 h 294"/>
                <a:gd name="T54" fmla="*/ 2147483647 w 256"/>
                <a:gd name="T55" fmla="*/ 2147483647 h 294"/>
                <a:gd name="T56" fmla="*/ 2147483647 w 256"/>
                <a:gd name="T57" fmla="*/ 2147483647 h 294"/>
                <a:gd name="T58" fmla="*/ 2147483647 w 256"/>
                <a:gd name="T59" fmla="*/ 2147483647 h 294"/>
                <a:gd name="T60" fmla="*/ 2147483647 w 256"/>
                <a:gd name="T61" fmla="*/ 2147483647 h 294"/>
                <a:gd name="T62" fmla="*/ 2147483647 w 256"/>
                <a:gd name="T63" fmla="*/ 2147483647 h 2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6"/>
                <a:gd name="T97" fmla="*/ 0 h 294"/>
                <a:gd name="T98" fmla="*/ 256 w 256"/>
                <a:gd name="T99" fmla="*/ 294 h 2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6" h="294">
                  <a:moveTo>
                    <a:pt x="230" y="175"/>
                  </a:moveTo>
                  <a:lnTo>
                    <a:pt x="230" y="183"/>
                  </a:lnTo>
                  <a:lnTo>
                    <a:pt x="230" y="187"/>
                  </a:lnTo>
                  <a:lnTo>
                    <a:pt x="231" y="192"/>
                  </a:lnTo>
                  <a:lnTo>
                    <a:pt x="232" y="195"/>
                  </a:lnTo>
                  <a:lnTo>
                    <a:pt x="234" y="199"/>
                  </a:lnTo>
                  <a:lnTo>
                    <a:pt x="235" y="203"/>
                  </a:lnTo>
                  <a:lnTo>
                    <a:pt x="234" y="207"/>
                  </a:lnTo>
                  <a:lnTo>
                    <a:pt x="235" y="211"/>
                  </a:lnTo>
                  <a:lnTo>
                    <a:pt x="255" y="225"/>
                  </a:lnTo>
                  <a:lnTo>
                    <a:pt x="253" y="232"/>
                  </a:lnTo>
                  <a:lnTo>
                    <a:pt x="253" y="237"/>
                  </a:lnTo>
                  <a:lnTo>
                    <a:pt x="253" y="274"/>
                  </a:lnTo>
                  <a:lnTo>
                    <a:pt x="251" y="293"/>
                  </a:lnTo>
                  <a:lnTo>
                    <a:pt x="229" y="293"/>
                  </a:lnTo>
                  <a:lnTo>
                    <a:pt x="146" y="288"/>
                  </a:lnTo>
                  <a:lnTo>
                    <a:pt x="91" y="286"/>
                  </a:lnTo>
                  <a:lnTo>
                    <a:pt x="89" y="286"/>
                  </a:lnTo>
                  <a:lnTo>
                    <a:pt x="5" y="282"/>
                  </a:lnTo>
                  <a:lnTo>
                    <a:pt x="0" y="282"/>
                  </a:lnTo>
                  <a:lnTo>
                    <a:pt x="4" y="253"/>
                  </a:lnTo>
                  <a:lnTo>
                    <a:pt x="5" y="251"/>
                  </a:lnTo>
                  <a:lnTo>
                    <a:pt x="15" y="221"/>
                  </a:lnTo>
                  <a:lnTo>
                    <a:pt x="20" y="208"/>
                  </a:lnTo>
                  <a:lnTo>
                    <a:pt x="37" y="158"/>
                  </a:lnTo>
                  <a:lnTo>
                    <a:pt x="38" y="146"/>
                  </a:lnTo>
                  <a:lnTo>
                    <a:pt x="39" y="126"/>
                  </a:lnTo>
                  <a:lnTo>
                    <a:pt x="41" y="67"/>
                  </a:lnTo>
                  <a:lnTo>
                    <a:pt x="42" y="49"/>
                  </a:lnTo>
                  <a:lnTo>
                    <a:pt x="43" y="2"/>
                  </a:lnTo>
                  <a:lnTo>
                    <a:pt x="44" y="0"/>
                  </a:lnTo>
                  <a:lnTo>
                    <a:pt x="46" y="2"/>
                  </a:lnTo>
                  <a:lnTo>
                    <a:pt x="49" y="5"/>
                  </a:lnTo>
                  <a:lnTo>
                    <a:pt x="54" y="11"/>
                  </a:lnTo>
                  <a:lnTo>
                    <a:pt x="58" y="12"/>
                  </a:lnTo>
                  <a:lnTo>
                    <a:pt x="62" y="12"/>
                  </a:lnTo>
                  <a:lnTo>
                    <a:pt x="69" y="15"/>
                  </a:lnTo>
                  <a:lnTo>
                    <a:pt x="78" y="13"/>
                  </a:lnTo>
                  <a:lnTo>
                    <a:pt x="85" y="12"/>
                  </a:lnTo>
                  <a:lnTo>
                    <a:pt x="92" y="12"/>
                  </a:lnTo>
                  <a:lnTo>
                    <a:pt x="96" y="10"/>
                  </a:lnTo>
                  <a:lnTo>
                    <a:pt x="99" y="9"/>
                  </a:lnTo>
                  <a:lnTo>
                    <a:pt x="101" y="13"/>
                  </a:lnTo>
                  <a:lnTo>
                    <a:pt x="103" y="12"/>
                  </a:lnTo>
                  <a:lnTo>
                    <a:pt x="109" y="12"/>
                  </a:lnTo>
                  <a:lnTo>
                    <a:pt x="109" y="16"/>
                  </a:lnTo>
                  <a:lnTo>
                    <a:pt x="112" y="18"/>
                  </a:lnTo>
                  <a:lnTo>
                    <a:pt x="116" y="17"/>
                  </a:lnTo>
                  <a:lnTo>
                    <a:pt x="119" y="14"/>
                  </a:lnTo>
                  <a:lnTo>
                    <a:pt x="122" y="14"/>
                  </a:lnTo>
                  <a:lnTo>
                    <a:pt x="126" y="14"/>
                  </a:lnTo>
                  <a:lnTo>
                    <a:pt x="131" y="13"/>
                  </a:lnTo>
                  <a:lnTo>
                    <a:pt x="145" y="18"/>
                  </a:lnTo>
                  <a:lnTo>
                    <a:pt x="148" y="24"/>
                  </a:lnTo>
                  <a:lnTo>
                    <a:pt x="148" y="30"/>
                  </a:lnTo>
                  <a:lnTo>
                    <a:pt x="147" y="38"/>
                  </a:lnTo>
                  <a:lnTo>
                    <a:pt x="146" y="42"/>
                  </a:lnTo>
                  <a:lnTo>
                    <a:pt x="161" y="74"/>
                  </a:lnTo>
                  <a:lnTo>
                    <a:pt x="165" y="81"/>
                  </a:lnTo>
                  <a:lnTo>
                    <a:pt x="177" y="111"/>
                  </a:lnTo>
                  <a:lnTo>
                    <a:pt x="179" y="114"/>
                  </a:lnTo>
                  <a:lnTo>
                    <a:pt x="211" y="161"/>
                  </a:lnTo>
                  <a:lnTo>
                    <a:pt x="228" y="169"/>
                  </a:lnTo>
                  <a:lnTo>
                    <a:pt x="230" y="175"/>
                  </a:lnTo>
                </a:path>
              </a:pathLst>
            </a:custGeom>
            <a:solidFill>
              <a:srgbClr val="2D2DB9">
                <a:lumMod val="20000"/>
                <a:lumOff val="8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08" name="Freeform 57"/>
            <p:cNvSpPr>
              <a:spLocks/>
            </p:cNvSpPr>
            <p:nvPr/>
          </p:nvSpPr>
          <p:spPr bwMode="auto">
            <a:xfrm>
              <a:off x="7113588" y="3744913"/>
              <a:ext cx="771525" cy="635000"/>
            </a:xfrm>
            <a:custGeom>
              <a:avLst/>
              <a:gdLst>
                <a:gd name="T0" fmla="*/ 2147483647 w 486"/>
                <a:gd name="T1" fmla="*/ 2147483647 h 400"/>
                <a:gd name="T2" fmla="*/ 2147483647 w 486"/>
                <a:gd name="T3" fmla="*/ 2147483647 h 400"/>
                <a:gd name="T4" fmla="*/ 2147483647 w 486"/>
                <a:gd name="T5" fmla="*/ 2147483647 h 400"/>
                <a:gd name="T6" fmla="*/ 2147483647 w 486"/>
                <a:gd name="T7" fmla="*/ 2147483647 h 400"/>
                <a:gd name="T8" fmla="*/ 2147483647 w 486"/>
                <a:gd name="T9" fmla="*/ 2147483647 h 400"/>
                <a:gd name="T10" fmla="*/ 2147483647 w 486"/>
                <a:gd name="T11" fmla="*/ 2147483647 h 400"/>
                <a:gd name="T12" fmla="*/ 2147483647 w 486"/>
                <a:gd name="T13" fmla="*/ 2147483647 h 400"/>
                <a:gd name="T14" fmla="*/ 2147483647 w 486"/>
                <a:gd name="T15" fmla="*/ 2147483647 h 400"/>
                <a:gd name="T16" fmla="*/ 0 w 486"/>
                <a:gd name="T17" fmla="*/ 2147483647 h 400"/>
                <a:gd name="T18" fmla="*/ 2147483647 w 486"/>
                <a:gd name="T19" fmla="*/ 2147483647 h 400"/>
                <a:gd name="T20" fmla="*/ 2147483647 w 486"/>
                <a:gd name="T21" fmla="*/ 2147483647 h 400"/>
                <a:gd name="T22" fmla="*/ 2147483647 w 486"/>
                <a:gd name="T23" fmla="*/ 2147483647 h 400"/>
                <a:gd name="T24" fmla="*/ 2147483647 w 486"/>
                <a:gd name="T25" fmla="*/ 2147483647 h 400"/>
                <a:gd name="T26" fmla="*/ 2147483647 w 486"/>
                <a:gd name="T27" fmla="*/ 2147483647 h 400"/>
                <a:gd name="T28" fmla="*/ 2147483647 w 486"/>
                <a:gd name="T29" fmla="*/ 2147483647 h 400"/>
                <a:gd name="T30" fmla="*/ 2147483647 w 486"/>
                <a:gd name="T31" fmla="*/ 2147483647 h 400"/>
                <a:gd name="T32" fmla="*/ 2147483647 w 486"/>
                <a:gd name="T33" fmla="*/ 2147483647 h 400"/>
                <a:gd name="T34" fmla="*/ 2147483647 w 486"/>
                <a:gd name="T35" fmla="*/ 2147483647 h 400"/>
                <a:gd name="T36" fmla="*/ 2147483647 w 486"/>
                <a:gd name="T37" fmla="*/ 2147483647 h 400"/>
                <a:gd name="T38" fmla="*/ 2147483647 w 486"/>
                <a:gd name="T39" fmla="*/ 2147483647 h 400"/>
                <a:gd name="T40" fmla="*/ 2147483647 w 486"/>
                <a:gd name="T41" fmla="*/ 0 h 400"/>
                <a:gd name="T42" fmla="*/ 2147483647 w 486"/>
                <a:gd name="T43" fmla="*/ 2147483647 h 400"/>
                <a:gd name="T44" fmla="*/ 2147483647 w 486"/>
                <a:gd name="T45" fmla="*/ 2147483647 h 400"/>
                <a:gd name="T46" fmla="*/ 2147483647 w 486"/>
                <a:gd name="T47" fmla="*/ 2147483647 h 400"/>
                <a:gd name="T48" fmla="*/ 2147483647 w 486"/>
                <a:gd name="T49" fmla="*/ 2147483647 h 400"/>
                <a:gd name="T50" fmla="*/ 2147483647 w 486"/>
                <a:gd name="T51" fmla="*/ 2147483647 h 400"/>
                <a:gd name="T52" fmla="*/ 2147483647 w 486"/>
                <a:gd name="T53" fmla="*/ 2147483647 h 400"/>
                <a:gd name="T54" fmla="*/ 2147483647 w 486"/>
                <a:gd name="T55" fmla="*/ 2147483647 h 400"/>
                <a:gd name="T56" fmla="*/ 2147483647 w 486"/>
                <a:gd name="T57" fmla="*/ 2147483647 h 400"/>
                <a:gd name="T58" fmla="*/ 2147483647 w 486"/>
                <a:gd name="T59" fmla="*/ 2147483647 h 400"/>
                <a:gd name="T60" fmla="*/ 2147483647 w 486"/>
                <a:gd name="T61" fmla="*/ 2147483647 h 400"/>
                <a:gd name="T62" fmla="*/ 2147483647 w 486"/>
                <a:gd name="T63" fmla="*/ 2147483647 h 400"/>
                <a:gd name="T64" fmla="*/ 2147483647 w 486"/>
                <a:gd name="T65" fmla="*/ 2147483647 h 400"/>
                <a:gd name="T66" fmla="*/ 2147483647 w 486"/>
                <a:gd name="T67" fmla="*/ 2147483647 h 400"/>
                <a:gd name="T68" fmla="*/ 2147483647 w 486"/>
                <a:gd name="T69" fmla="*/ 2147483647 h 400"/>
                <a:gd name="T70" fmla="*/ 2147483647 w 486"/>
                <a:gd name="T71" fmla="*/ 2147483647 h 400"/>
                <a:gd name="T72" fmla="*/ 2147483647 w 486"/>
                <a:gd name="T73" fmla="*/ 2147483647 h 400"/>
                <a:gd name="T74" fmla="*/ 2147483647 w 486"/>
                <a:gd name="T75" fmla="*/ 2147483647 h 400"/>
                <a:gd name="T76" fmla="*/ 2147483647 w 486"/>
                <a:gd name="T77" fmla="*/ 2147483647 h 400"/>
                <a:gd name="T78" fmla="*/ 2147483647 w 486"/>
                <a:gd name="T79" fmla="*/ 2147483647 h 400"/>
                <a:gd name="T80" fmla="*/ 2147483647 w 486"/>
                <a:gd name="T81" fmla="*/ 2147483647 h 400"/>
                <a:gd name="T82" fmla="*/ 2147483647 w 486"/>
                <a:gd name="T83" fmla="*/ 2147483647 h 400"/>
                <a:gd name="T84" fmla="*/ 2147483647 w 486"/>
                <a:gd name="T85" fmla="*/ 2147483647 h 400"/>
                <a:gd name="T86" fmla="*/ 2147483647 w 486"/>
                <a:gd name="T87" fmla="*/ 2147483647 h 400"/>
                <a:gd name="T88" fmla="*/ 2147483647 w 486"/>
                <a:gd name="T89" fmla="*/ 2147483647 h 400"/>
                <a:gd name="T90" fmla="*/ 2147483647 w 486"/>
                <a:gd name="T91" fmla="*/ 2147483647 h 400"/>
                <a:gd name="T92" fmla="*/ 2147483647 w 486"/>
                <a:gd name="T93" fmla="*/ 2147483647 h 400"/>
                <a:gd name="T94" fmla="*/ 2147483647 w 486"/>
                <a:gd name="T95" fmla="*/ 2147483647 h 400"/>
                <a:gd name="T96" fmla="*/ 2147483647 w 486"/>
                <a:gd name="T97" fmla="*/ 2147483647 h 400"/>
                <a:gd name="T98" fmla="*/ 2147483647 w 486"/>
                <a:gd name="T99" fmla="*/ 2147483647 h 400"/>
                <a:gd name="T100" fmla="*/ 2147483647 w 486"/>
                <a:gd name="T101" fmla="*/ 2147483647 h 400"/>
                <a:gd name="T102" fmla="*/ 2147483647 w 486"/>
                <a:gd name="T103" fmla="*/ 2147483647 h 400"/>
                <a:gd name="T104" fmla="*/ 2147483647 w 486"/>
                <a:gd name="T105" fmla="*/ 2147483647 h 4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6"/>
                <a:gd name="T160" fmla="*/ 0 h 400"/>
                <a:gd name="T161" fmla="*/ 486 w 486"/>
                <a:gd name="T162" fmla="*/ 400 h 4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6" h="400">
                  <a:moveTo>
                    <a:pt x="213" y="291"/>
                  </a:moveTo>
                  <a:lnTo>
                    <a:pt x="213" y="266"/>
                  </a:lnTo>
                  <a:lnTo>
                    <a:pt x="212" y="262"/>
                  </a:lnTo>
                  <a:lnTo>
                    <a:pt x="210" y="259"/>
                  </a:lnTo>
                  <a:lnTo>
                    <a:pt x="209" y="254"/>
                  </a:lnTo>
                  <a:lnTo>
                    <a:pt x="208" y="250"/>
                  </a:lnTo>
                  <a:lnTo>
                    <a:pt x="209" y="247"/>
                  </a:lnTo>
                  <a:lnTo>
                    <a:pt x="209" y="243"/>
                  </a:lnTo>
                  <a:lnTo>
                    <a:pt x="208" y="238"/>
                  </a:lnTo>
                  <a:lnTo>
                    <a:pt x="207" y="234"/>
                  </a:lnTo>
                  <a:lnTo>
                    <a:pt x="204" y="231"/>
                  </a:lnTo>
                  <a:lnTo>
                    <a:pt x="202" y="229"/>
                  </a:lnTo>
                  <a:lnTo>
                    <a:pt x="200" y="229"/>
                  </a:lnTo>
                  <a:lnTo>
                    <a:pt x="199" y="228"/>
                  </a:lnTo>
                  <a:lnTo>
                    <a:pt x="197" y="232"/>
                  </a:lnTo>
                  <a:lnTo>
                    <a:pt x="195" y="235"/>
                  </a:lnTo>
                  <a:lnTo>
                    <a:pt x="193" y="239"/>
                  </a:lnTo>
                  <a:lnTo>
                    <a:pt x="190" y="240"/>
                  </a:lnTo>
                  <a:lnTo>
                    <a:pt x="187" y="244"/>
                  </a:lnTo>
                  <a:lnTo>
                    <a:pt x="183" y="241"/>
                  </a:lnTo>
                  <a:lnTo>
                    <a:pt x="178" y="238"/>
                  </a:lnTo>
                  <a:lnTo>
                    <a:pt x="174" y="241"/>
                  </a:lnTo>
                  <a:lnTo>
                    <a:pt x="171" y="242"/>
                  </a:lnTo>
                  <a:lnTo>
                    <a:pt x="167" y="241"/>
                  </a:lnTo>
                  <a:lnTo>
                    <a:pt x="164" y="239"/>
                  </a:lnTo>
                  <a:lnTo>
                    <a:pt x="162" y="235"/>
                  </a:lnTo>
                  <a:lnTo>
                    <a:pt x="161" y="231"/>
                  </a:lnTo>
                  <a:lnTo>
                    <a:pt x="163" y="227"/>
                  </a:lnTo>
                  <a:lnTo>
                    <a:pt x="161" y="223"/>
                  </a:lnTo>
                  <a:lnTo>
                    <a:pt x="150" y="217"/>
                  </a:lnTo>
                  <a:lnTo>
                    <a:pt x="125" y="205"/>
                  </a:lnTo>
                  <a:lnTo>
                    <a:pt x="94" y="187"/>
                  </a:lnTo>
                  <a:lnTo>
                    <a:pt x="76" y="178"/>
                  </a:lnTo>
                  <a:lnTo>
                    <a:pt x="42" y="160"/>
                  </a:lnTo>
                  <a:lnTo>
                    <a:pt x="9" y="129"/>
                  </a:lnTo>
                  <a:lnTo>
                    <a:pt x="0" y="125"/>
                  </a:lnTo>
                  <a:lnTo>
                    <a:pt x="2" y="121"/>
                  </a:lnTo>
                  <a:lnTo>
                    <a:pt x="8" y="117"/>
                  </a:lnTo>
                  <a:lnTo>
                    <a:pt x="15" y="111"/>
                  </a:lnTo>
                  <a:lnTo>
                    <a:pt x="18" y="109"/>
                  </a:lnTo>
                  <a:lnTo>
                    <a:pt x="21" y="108"/>
                  </a:lnTo>
                  <a:lnTo>
                    <a:pt x="26" y="107"/>
                  </a:lnTo>
                  <a:lnTo>
                    <a:pt x="31" y="103"/>
                  </a:lnTo>
                  <a:lnTo>
                    <a:pt x="30" y="99"/>
                  </a:lnTo>
                  <a:lnTo>
                    <a:pt x="26" y="91"/>
                  </a:lnTo>
                  <a:lnTo>
                    <a:pt x="17" y="78"/>
                  </a:lnTo>
                  <a:lnTo>
                    <a:pt x="16" y="73"/>
                  </a:lnTo>
                  <a:lnTo>
                    <a:pt x="16" y="69"/>
                  </a:lnTo>
                  <a:lnTo>
                    <a:pt x="19" y="66"/>
                  </a:lnTo>
                  <a:lnTo>
                    <a:pt x="23" y="64"/>
                  </a:lnTo>
                  <a:lnTo>
                    <a:pt x="25" y="54"/>
                  </a:lnTo>
                  <a:lnTo>
                    <a:pt x="27" y="53"/>
                  </a:lnTo>
                  <a:lnTo>
                    <a:pt x="28" y="52"/>
                  </a:lnTo>
                  <a:lnTo>
                    <a:pt x="32" y="52"/>
                  </a:lnTo>
                  <a:lnTo>
                    <a:pt x="36" y="50"/>
                  </a:lnTo>
                  <a:lnTo>
                    <a:pt x="37" y="45"/>
                  </a:lnTo>
                  <a:lnTo>
                    <a:pt x="41" y="44"/>
                  </a:lnTo>
                  <a:lnTo>
                    <a:pt x="45" y="43"/>
                  </a:lnTo>
                  <a:lnTo>
                    <a:pt x="49" y="45"/>
                  </a:lnTo>
                  <a:lnTo>
                    <a:pt x="51" y="48"/>
                  </a:lnTo>
                  <a:lnTo>
                    <a:pt x="54" y="50"/>
                  </a:lnTo>
                  <a:lnTo>
                    <a:pt x="62" y="50"/>
                  </a:lnTo>
                  <a:lnTo>
                    <a:pt x="66" y="52"/>
                  </a:lnTo>
                  <a:lnTo>
                    <a:pt x="97" y="23"/>
                  </a:lnTo>
                  <a:lnTo>
                    <a:pt x="103" y="18"/>
                  </a:lnTo>
                  <a:lnTo>
                    <a:pt x="117" y="24"/>
                  </a:lnTo>
                  <a:lnTo>
                    <a:pt x="118" y="29"/>
                  </a:lnTo>
                  <a:lnTo>
                    <a:pt x="118" y="34"/>
                  </a:lnTo>
                  <a:lnTo>
                    <a:pt x="125" y="36"/>
                  </a:lnTo>
                  <a:lnTo>
                    <a:pt x="125" y="38"/>
                  </a:lnTo>
                  <a:lnTo>
                    <a:pt x="137" y="31"/>
                  </a:lnTo>
                  <a:lnTo>
                    <a:pt x="139" y="27"/>
                  </a:lnTo>
                  <a:lnTo>
                    <a:pt x="137" y="23"/>
                  </a:lnTo>
                  <a:lnTo>
                    <a:pt x="135" y="15"/>
                  </a:lnTo>
                  <a:lnTo>
                    <a:pt x="136" y="14"/>
                  </a:lnTo>
                  <a:lnTo>
                    <a:pt x="136" y="12"/>
                  </a:lnTo>
                  <a:lnTo>
                    <a:pt x="140" y="9"/>
                  </a:lnTo>
                  <a:lnTo>
                    <a:pt x="142" y="8"/>
                  </a:lnTo>
                  <a:lnTo>
                    <a:pt x="153" y="5"/>
                  </a:lnTo>
                  <a:lnTo>
                    <a:pt x="157" y="3"/>
                  </a:lnTo>
                  <a:lnTo>
                    <a:pt x="161" y="3"/>
                  </a:lnTo>
                  <a:lnTo>
                    <a:pt x="164" y="3"/>
                  </a:lnTo>
                  <a:lnTo>
                    <a:pt x="168" y="3"/>
                  </a:lnTo>
                  <a:lnTo>
                    <a:pt x="171" y="0"/>
                  </a:lnTo>
                  <a:lnTo>
                    <a:pt x="183" y="7"/>
                  </a:lnTo>
                  <a:lnTo>
                    <a:pt x="271" y="58"/>
                  </a:lnTo>
                  <a:lnTo>
                    <a:pt x="292" y="71"/>
                  </a:lnTo>
                  <a:lnTo>
                    <a:pt x="294" y="72"/>
                  </a:lnTo>
                  <a:lnTo>
                    <a:pt x="303" y="81"/>
                  </a:lnTo>
                  <a:lnTo>
                    <a:pt x="304" y="82"/>
                  </a:lnTo>
                  <a:lnTo>
                    <a:pt x="328" y="108"/>
                  </a:lnTo>
                  <a:lnTo>
                    <a:pt x="326" y="111"/>
                  </a:lnTo>
                  <a:lnTo>
                    <a:pt x="326" y="115"/>
                  </a:lnTo>
                  <a:lnTo>
                    <a:pt x="324" y="118"/>
                  </a:lnTo>
                  <a:lnTo>
                    <a:pt x="320" y="119"/>
                  </a:lnTo>
                  <a:lnTo>
                    <a:pt x="316" y="118"/>
                  </a:lnTo>
                  <a:lnTo>
                    <a:pt x="307" y="124"/>
                  </a:lnTo>
                  <a:lnTo>
                    <a:pt x="302" y="129"/>
                  </a:lnTo>
                  <a:lnTo>
                    <a:pt x="304" y="130"/>
                  </a:lnTo>
                  <a:lnTo>
                    <a:pt x="303" y="134"/>
                  </a:lnTo>
                  <a:lnTo>
                    <a:pt x="300" y="137"/>
                  </a:lnTo>
                  <a:lnTo>
                    <a:pt x="297" y="138"/>
                  </a:lnTo>
                  <a:lnTo>
                    <a:pt x="293" y="142"/>
                  </a:lnTo>
                  <a:lnTo>
                    <a:pt x="291" y="145"/>
                  </a:lnTo>
                  <a:lnTo>
                    <a:pt x="290" y="154"/>
                  </a:lnTo>
                  <a:lnTo>
                    <a:pt x="289" y="158"/>
                  </a:lnTo>
                  <a:lnTo>
                    <a:pt x="288" y="161"/>
                  </a:lnTo>
                  <a:lnTo>
                    <a:pt x="288" y="165"/>
                  </a:lnTo>
                  <a:lnTo>
                    <a:pt x="288" y="170"/>
                  </a:lnTo>
                  <a:lnTo>
                    <a:pt x="284" y="172"/>
                  </a:lnTo>
                  <a:lnTo>
                    <a:pt x="281" y="174"/>
                  </a:lnTo>
                  <a:lnTo>
                    <a:pt x="278" y="174"/>
                  </a:lnTo>
                  <a:lnTo>
                    <a:pt x="278" y="178"/>
                  </a:lnTo>
                  <a:lnTo>
                    <a:pt x="279" y="182"/>
                  </a:lnTo>
                  <a:lnTo>
                    <a:pt x="282" y="186"/>
                  </a:lnTo>
                  <a:lnTo>
                    <a:pt x="284" y="190"/>
                  </a:lnTo>
                  <a:lnTo>
                    <a:pt x="301" y="198"/>
                  </a:lnTo>
                  <a:lnTo>
                    <a:pt x="304" y="201"/>
                  </a:lnTo>
                  <a:lnTo>
                    <a:pt x="306" y="204"/>
                  </a:lnTo>
                  <a:lnTo>
                    <a:pt x="307" y="208"/>
                  </a:lnTo>
                  <a:lnTo>
                    <a:pt x="305" y="211"/>
                  </a:lnTo>
                  <a:lnTo>
                    <a:pt x="306" y="215"/>
                  </a:lnTo>
                  <a:lnTo>
                    <a:pt x="306" y="223"/>
                  </a:lnTo>
                  <a:lnTo>
                    <a:pt x="308" y="227"/>
                  </a:lnTo>
                  <a:lnTo>
                    <a:pt x="307" y="228"/>
                  </a:lnTo>
                  <a:lnTo>
                    <a:pt x="298" y="227"/>
                  </a:lnTo>
                  <a:lnTo>
                    <a:pt x="296" y="234"/>
                  </a:lnTo>
                  <a:lnTo>
                    <a:pt x="292" y="241"/>
                  </a:lnTo>
                  <a:lnTo>
                    <a:pt x="286" y="238"/>
                  </a:lnTo>
                  <a:lnTo>
                    <a:pt x="284" y="238"/>
                  </a:lnTo>
                  <a:lnTo>
                    <a:pt x="277" y="234"/>
                  </a:lnTo>
                  <a:lnTo>
                    <a:pt x="273" y="228"/>
                  </a:lnTo>
                  <a:lnTo>
                    <a:pt x="267" y="221"/>
                  </a:lnTo>
                  <a:lnTo>
                    <a:pt x="263" y="213"/>
                  </a:lnTo>
                  <a:lnTo>
                    <a:pt x="260" y="207"/>
                  </a:lnTo>
                  <a:lnTo>
                    <a:pt x="259" y="204"/>
                  </a:lnTo>
                  <a:lnTo>
                    <a:pt x="256" y="199"/>
                  </a:lnTo>
                  <a:lnTo>
                    <a:pt x="250" y="191"/>
                  </a:lnTo>
                  <a:lnTo>
                    <a:pt x="247" y="186"/>
                  </a:lnTo>
                  <a:lnTo>
                    <a:pt x="239" y="178"/>
                  </a:lnTo>
                  <a:lnTo>
                    <a:pt x="232" y="175"/>
                  </a:lnTo>
                  <a:lnTo>
                    <a:pt x="225" y="177"/>
                  </a:lnTo>
                  <a:lnTo>
                    <a:pt x="225" y="182"/>
                  </a:lnTo>
                  <a:lnTo>
                    <a:pt x="232" y="185"/>
                  </a:lnTo>
                  <a:lnTo>
                    <a:pt x="237" y="190"/>
                  </a:lnTo>
                  <a:lnTo>
                    <a:pt x="241" y="198"/>
                  </a:lnTo>
                  <a:lnTo>
                    <a:pt x="246" y="205"/>
                  </a:lnTo>
                  <a:lnTo>
                    <a:pt x="244" y="210"/>
                  </a:lnTo>
                  <a:lnTo>
                    <a:pt x="246" y="215"/>
                  </a:lnTo>
                  <a:lnTo>
                    <a:pt x="250" y="221"/>
                  </a:lnTo>
                  <a:lnTo>
                    <a:pt x="258" y="227"/>
                  </a:lnTo>
                  <a:lnTo>
                    <a:pt x="260" y="232"/>
                  </a:lnTo>
                  <a:lnTo>
                    <a:pt x="262" y="240"/>
                  </a:lnTo>
                  <a:lnTo>
                    <a:pt x="269" y="246"/>
                  </a:lnTo>
                  <a:lnTo>
                    <a:pt x="271" y="252"/>
                  </a:lnTo>
                  <a:lnTo>
                    <a:pt x="275" y="258"/>
                  </a:lnTo>
                  <a:lnTo>
                    <a:pt x="278" y="264"/>
                  </a:lnTo>
                  <a:lnTo>
                    <a:pt x="279" y="273"/>
                  </a:lnTo>
                  <a:lnTo>
                    <a:pt x="281" y="278"/>
                  </a:lnTo>
                  <a:lnTo>
                    <a:pt x="287" y="285"/>
                  </a:lnTo>
                  <a:lnTo>
                    <a:pt x="297" y="291"/>
                  </a:lnTo>
                  <a:lnTo>
                    <a:pt x="305" y="296"/>
                  </a:lnTo>
                  <a:lnTo>
                    <a:pt x="317" y="307"/>
                  </a:lnTo>
                  <a:lnTo>
                    <a:pt x="320" y="311"/>
                  </a:lnTo>
                  <a:lnTo>
                    <a:pt x="318" y="318"/>
                  </a:lnTo>
                  <a:lnTo>
                    <a:pt x="317" y="326"/>
                  </a:lnTo>
                  <a:lnTo>
                    <a:pt x="318" y="334"/>
                  </a:lnTo>
                  <a:lnTo>
                    <a:pt x="324" y="332"/>
                  </a:lnTo>
                  <a:lnTo>
                    <a:pt x="322" y="323"/>
                  </a:lnTo>
                  <a:lnTo>
                    <a:pt x="329" y="314"/>
                  </a:lnTo>
                  <a:lnTo>
                    <a:pt x="343" y="319"/>
                  </a:lnTo>
                  <a:lnTo>
                    <a:pt x="351" y="322"/>
                  </a:lnTo>
                  <a:lnTo>
                    <a:pt x="347" y="326"/>
                  </a:lnTo>
                  <a:lnTo>
                    <a:pt x="353" y="327"/>
                  </a:lnTo>
                  <a:lnTo>
                    <a:pt x="357" y="325"/>
                  </a:lnTo>
                  <a:lnTo>
                    <a:pt x="363" y="323"/>
                  </a:lnTo>
                  <a:lnTo>
                    <a:pt x="369" y="322"/>
                  </a:lnTo>
                  <a:lnTo>
                    <a:pt x="377" y="322"/>
                  </a:lnTo>
                  <a:lnTo>
                    <a:pt x="384" y="326"/>
                  </a:lnTo>
                  <a:lnTo>
                    <a:pt x="389" y="329"/>
                  </a:lnTo>
                  <a:lnTo>
                    <a:pt x="397" y="333"/>
                  </a:lnTo>
                  <a:lnTo>
                    <a:pt x="402" y="336"/>
                  </a:lnTo>
                  <a:lnTo>
                    <a:pt x="405" y="338"/>
                  </a:lnTo>
                  <a:lnTo>
                    <a:pt x="401" y="346"/>
                  </a:lnTo>
                  <a:lnTo>
                    <a:pt x="400" y="352"/>
                  </a:lnTo>
                  <a:lnTo>
                    <a:pt x="408" y="348"/>
                  </a:lnTo>
                  <a:lnTo>
                    <a:pt x="410" y="342"/>
                  </a:lnTo>
                  <a:lnTo>
                    <a:pt x="412" y="335"/>
                  </a:lnTo>
                  <a:lnTo>
                    <a:pt x="423" y="332"/>
                  </a:lnTo>
                  <a:lnTo>
                    <a:pt x="427" y="331"/>
                  </a:lnTo>
                  <a:lnTo>
                    <a:pt x="430" y="326"/>
                  </a:lnTo>
                  <a:lnTo>
                    <a:pt x="433" y="320"/>
                  </a:lnTo>
                  <a:lnTo>
                    <a:pt x="440" y="311"/>
                  </a:lnTo>
                  <a:lnTo>
                    <a:pt x="448" y="314"/>
                  </a:lnTo>
                  <a:lnTo>
                    <a:pt x="453" y="318"/>
                  </a:lnTo>
                  <a:lnTo>
                    <a:pt x="466" y="325"/>
                  </a:lnTo>
                  <a:lnTo>
                    <a:pt x="468" y="327"/>
                  </a:lnTo>
                  <a:lnTo>
                    <a:pt x="468" y="332"/>
                  </a:lnTo>
                  <a:lnTo>
                    <a:pt x="463" y="342"/>
                  </a:lnTo>
                  <a:lnTo>
                    <a:pt x="464" y="345"/>
                  </a:lnTo>
                  <a:lnTo>
                    <a:pt x="485" y="356"/>
                  </a:lnTo>
                  <a:lnTo>
                    <a:pt x="485" y="357"/>
                  </a:lnTo>
                  <a:lnTo>
                    <a:pt x="478" y="361"/>
                  </a:lnTo>
                  <a:lnTo>
                    <a:pt x="449" y="373"/>
                  </a:lnTo>
                  <a:lnTo>
                    <a:pt x="410" y="390"/>
                  </a:lnTo>
                  <a:lnTo>
                    <a:pt x="394" y="391"/>
                  </a:lnTo>
                  <a:lnTo>
                    <a:pt x="356" y="392"/>
                  </a:lnTo>
                  <a:lnTo>
                    <a:pt x="296" y="396"/>
                  </a:lnTo>
                  <a:lnTo>
                    <a:pt x="243" y="398"/>
                  </a:lnTo>
                  <a:lnTo>
                    <a:pt x="208" y="399"/>
                  </a:lnTo>
                  <a:lnTo>
                    <a:pt x="210" y="330"/>
                  </a:lnTo>
                  <a:lnTo>
                    <a:pt x="213" y="291"/>
                  </a:lnTo>
                </a:path>
              </a:pathLst>
            </a:custGeom>
            <a:solidFill>
              <a:srgbClr val="3333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09" name="Freeform 58"/>
            <p:cNvSpPr>
              <a:spLocks/>
            </p:cNvSpPr>
            <p:nvPr/>
          </p:nvSpPr>
          <p:spPr bwMode="auto">
            <a:xfrm>
              <a:off x="5624513" y="3897313"/>
              <a:ext cx="557212" cy="482600"/>
            </a:xfrm>
            <a:custGeom>
              <a:avLst/>
              <a:gdLst>
                <a:gd name="T0" fmla="*/ 2147483647 w 351"/>
                <a:gd name="T1" fmla="*/ 2147483647 h 304"/>
                <a:gd name="T2" fmla="*/ 2147483647 w 351"/>
                <a:gd name="T3" fmla="*/ 2147483647 h 304"/>
                <a:gd name="T4" fmla="*/ 2147483647 w 351"/>
                <a:gd name="T5" fmla="*/ 2147483647 h 304"/>
                <a:gd name="T6" fmla="*/ 2147483647 w 351"/>
                <a:gd name="T7" fmla="*/ 2147483647 h 304"/>
                <a:gd name="T8" fmla="*/ 2147483647 w 351"/>
                <a:gd name="T9" fmla="*/ 2147483647 h 304"/>
                <a:gd name="T10" fmla="*/ 2147483647 w 351"/>
                <a:gd name="T11" fmla="*/ 2147483647 h 304"/>
                <a:gd name="T12" fmla="*/ 2147483647 w 351"/>
                <a:gd name="T13" fmla="*/ 2147483647 h 304"/>
                <a:gd name="T14" fmla="*/ 2147483647 w 351"/>
                <a:gd name="T15" fmla="*/ 2147483647 h 304"/>
                <a:gd name="T16" fmla="*/ 2147483647 w 351"/>
                <a:gd name="T17" fmla="*/ 2147483647 h 304"/>
                <a:gd name="T18" fmla="*/ 2147483647 w 351"/>
                <a:gd name="T19" fmla="*/ 2147483647 h 304"/>
                <a:gd name="T20" fmla="*/ 2147483647 w 351"/>
                <a:gd name="T21" fmla="*/ 2147483647 h 304"/>
                <a:gd name="T22" fmla="*/ 2147483647 w 351"/>
                <a:gd name="T23" fmla="*/ 2147483647 h 304"/>
                <a:gd name="T24" fmla="*/ 2147483647 w 351"/>
                <a:gd name="T25" fmla="*/ 2147483647 h 304"/>
                <a:gd name="T26" fmla="*/ 0 w 351"/>
                <a:gd name="T27" fmla="*/ 2147483647 h 304"/>
                <a:gd name="T28" fmla="*/ 2147483647 w 351"/>
                <a:gd name="T29" fmla="*/ 2147483647 h 304"/>
                <a:gd name="T30" fmla="*/ 2147483647 w 351"/>
                <a:gd name="T31" fmla="*/ 2147483647 h 304"/>
                <a:gd name="T32" fmla="*/ 2147483647 w 351"/>
                <a:gd name="T33" fmla="*/ 2147483647 h 304"/>
                <a:gd name="T34" fmla="*/ 2147483647 w 351"/>
                <a:gd name="T35" fmla="*/ 2147483647 h 304"/>
                <a:gd name="T36" fmla="*/ 2147483647 w 351"/>
                <a:gd name="T37" fmla="*/ 2147483647 h 304"/>
                <a:gd name="T38" fmla="*/ 2147483647 w 351"/>
                <a:gd name="T39" fmla="*/ 2147483647 h 304"/>
                <a:gd name="T40" fmla="*/ 2147483647 w 351"/>
                <a:gd name="T41" fmla="*/ 2147483647 h 304"/>
                <a:gd name="T42" fmla="*/ 2147483647 w 351"/>
                <a:gd name="T43" fmla="*/ 2147483647 h 304"/>
                <a:gd name="T44" fmla="*/ 2147483647 w 351"/>
                <a:gd name="T45" fmla="*/ 2147483647 h 304"/>
                <a:gd name="T46" fmla="*/ 2147483647 w 351"/>
                <a:gd name="T47" fmla="*/ 2147483647 h 304"/>
                <a:gd name="T48" fmla="*/ 2147483647 w 351"/>
                <a:gd name="T49" fmla="*/ 2147483647 h 304"/>
                <a:gd name="T50" fmla="*/ 2147483647 w 351"/>
                <a:gd name="T51" fmla="*/ 2147483647 h 304"/>
                <a:gd name="T52" fmla="*/ 2147483647 w 351"/>
                <a:gd name="T53" fmla="*/ 2147483647 h 304"/>
                <a:gd name="T54" fmla="*/ 2147483647 w 351"/>
                <a:gd name="T55" fmla="*/ 2147483647 h 304"/>
                <a:gd name="T56" fmla="*/ 2147483647 w 351"/>
                <a:gd name="T57" fmla="*/ 2147483647 h 304"/>
                <a:gd name="T58" fmla="*/ 2147483647 w 351"/>
                <a:gd name="T59" fmla="*/ 2147483647 h 304"/>
                <a:gd name="T60" fmla="*/ 2147483647 w 351"/>
                <a:gd name="T61" fmla="*/ 2147483647 h 304"/>
                <a:gd name="T62" fmla="*/ 2147483647 w 351"/>
                <a:gd name="T63" fmla="*/ 2147483647 h 304"/>
                <a:gd name="T64" fmla="*/ 2147483647 w 351"/>
                <a:gd name="T65" fmla="*/ 2147483647 h 304"/>
                <a:gd name="T66" fmla="*/ 2147483647 w 351"/>
                <a:gd name="T67" fmla="*/ 2147483647 h 304"/>
                <a:gd name="T68" fmla="*/ 2147483647 w 351"/>
                <a:gd name="T69" fmla="*/ 2147483647 h 304"/>
                <a:gd name="T70" fmla="*/ 2147483647 w 351"/>
                <a:gd name="T71" fmla="*/ 2147483647 h 304"/>
                <a:gd name="T72" fmla="*/ 2147483647 w 351"/>
                <a:gd name="T73" fmla="*/ 2147483647 h 304"/>
                <a:gd name="T74" fmla="*/ 2147483647 w 351"/>
                <a:gd name="T75" fmla="*/ 2147483647 h 304"/>
                <a:gd name="T76" fmla="*/ 2147483647 w 351"/>
                <a:gd name="T77" fmla="*/ 2147483647 h 304"/>
                <a:gd name="T78" fmla="*/ 2147483647 w 351"/>
                <a:gd name="T79" fmla="*/ 2147483647 h 304"/>
                <a:gd name="T80" fmla="*/ 2147483647 w 351"/>
                <a:gd name="T81" fmla="*/ 2147483647 h 304"/>
                <a:gd name="T82" fmla="*/ 2147483647 w 351"/>
                <a:gd name="T83" fmla="*/ 2147483647 h 304"/>
                <a:gd name="T84" fmla="*/ 2147483647 w 351"/>
                <a:gd name="T85" fmla="*/ 2147483647 h 304"/>
                <a:gd name="T86" fmla="*/ 2147483647 w 351"/>
                <a:gd name="T87" fmla="*/ 2147483647 h 304"/>
                <a:gd name="T88" fmla="*/ 2147483647 w 351"/>
                <a:gd name="T89" fmla="*/ 2147483647 h 304"/>
                <a:gd name="T90" fmla="*/ 2147483647 w 351"/>
                <a:gd name="T91" fmla="*/ 2147483647 h 304"/>
                <a:gd name="T92" fmla="*/ 2147483647 w 351"/>
                <a:gd name="T93" fmla="*/ 2147483647 h 304"/>
                <a:gd name="T94" fmla="*/ 2147483647 w 351"/>
                <a:gd name="T95" fmla="*/ 2147483647 h 304"/>
                <a:gd name="T96" fmla="*/ 2147483647 w 351"/>
                <a:gd name="T97" fmla="*/ 2147483647 h 304"/>
                <a:gd name="T98" fmla="*/ 2147483647 w 351"/>
                <a:gd name="T99" fmla="*/ 2147483647 h 304"/>
                <a:gd name="T100" fmla="*/ 2147483647 w 351"/>
                <a:gd name="T101" fmla="*/ 2147483647 h 30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1"/>
                <a:gd name="T154" fmla="*/ 0 h 304"/>
                <a:gd name="T155" fmla="*/ 351 w 351"/>
                <a:gd name="T156" fmla="*/ 304 h 30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1" h="304">
                  <a:moveTo>
                    <a:pt x="342" y="295"/>
                  </a:moveTo>
                  <a:lnTo>
                    <a:pt x="272" y="294"/>
                  </a:lnTo>
                  <a:lnTo>
                    <a:pt x="209" y="292"/>
                  </a:lnTo>
                  <a:lnTo>
                    <a:pt x="172" y="294"/>
                  </a:lnTo>
                  <a:lnTo>
                    <a:pt x="165" y="294"/>
                  </a:lnTo>
                  <a:lnTo>
                    <a:pt x="154" y="294"/>
                  </a:lnTo>
                  <a:lnTo>
                    <a:pt x="120" y="303"/>
                  </a:lnTo>
                  <a:lnTo>
                    <a:pt x="108" y="284"/>
                  </a:lnTo>
                  <a:lnTo>
                    <a:pt x="107" y="283"/>
                  </a:lnTo>
                  <a:lnTo>
                    <a:pt x="109" y="279"/>
                  </a:lnTo>
                  <a:lnTo>
                    <a:pt x="109" y="275"/>
                  </a:lnTo>
                  <a:lnTo>
                    <a:pt x="108" y="271"/>
                  </a:lnTo>
                  <a:lnTo>
                    <a:pt x="107" y="266"/>
                  </a:lnTo>
                  <a:lnTo>
                    <a:pt x="104" y="263"/>
                  </a:lnTo>
                  <a:lnTo>
                    <a:pt x="101" y="260"/>
                  </a:lnTo>
                  <a:lnTo>
                    <a:pt x="99" y="256"/>
                  </a:lnTo>
                  <a:lnTo>
                    <a:pt x="96" y="254"/>
                  </a:lnTo>
                  <a:lnTo>
                    <a:pt x="93" y="252"/>
                  </a:lnTo>
                  <a:lnTo>
                    <a:pt x="91" y="249"/>
                  </a:lnTo>
                  <a:lnTo>
                    <a:pt x="88" y="246"/>
                  </a:lnTo>
                  <a:lnTo>
                    <a:pt x="50" y="223"/>
                  </a:lnTo>
                  <a:lnTo>
                    <a:pt x="45" y="220"/>
                  </a:lnTo>
                  <a:lnTo>
                    <a:pt x="44" y="216"/>
                  </a:lnTo>
                  <a:lnTo>
                    <a:pt x="44" y="212"/>
                  </a:lnTo>
                  <a:lnTo>
                    <a:pt x="42" y="209"/>
                  </a:lnTo>
                  <a:lnTo>
                    <a:pt x="41" y="205"/>
                  </a:lnTo>
                  <a:lnTo>
                    <a:pt x="39" y="203"/>
                  </a:lnTo>
                  <a:lnTo>
                    <a:pt x="37" y="202"/>
                  </a:lnTo>
                  <a:lnTo>
                    <a:pt x="37" y="198"/>
                  </a:lnTo>
                  <a:lnTo>
                    <a:pt x="37" y="194"/>
                  </a:lnTo>
                  <a:lnTo>
                    <a:pt x="34" y="191"/>
                  </a:lnTo>
                  <a:lnTo>
                    <a:pt x="32" y="188"/>
                  </a:lnTo>
                  <a:lnTo>
                    <a:pt x="32" y="186"/>
                  </a:lnTo>
                  <a:lnTo>
                    <a:pt x="29" y="182"/>
                  </a:lnTo>
                  <a:lnTo>
                    <a:pt x="27" y="180"/>
                  </a:lnTo>
                  <a:lnTo>
                    <a:pt x="24" y="178"/>
                  </a:lnTo>
                  <a:lnTo>
                    <a:pt x="22" y="174"/>
                  </a:lnTo>
                  <a:lnTo>
                    <a:pt x="18" y="166"/>
                  </a:lnTo>
                  <a:lnTo>
                    <a:pt x="17" y="162"/>
                  </a:lnTo>
                  <a:lnTo>
                    <a:pt x="15" y="159"/>
                  </a:lnTo>
                  <a:lnTo>
                    <a:pt x="14" y="155"/>
                  </a:lnTo>
                  <a:lnTo>
                    <a:pt x="14" y="151"/>
                  </a:lnTo>
                  <a:lnTo>
                    <a:pt x="12" y="148"/>
                  </a:lnTo>
                  <a:lnTo>
                    <a:pt x="12" y="144"/>
                  </a:lnTo>
                  <a:lnTo>
                    <a:pt x="13" y="140"/>
                  </a:lnTo>
                  <a:lnTo>
                    <a:pt x="14" y="136"/>
                  </a:lnTo>
                  <a:lnTo>
                    <a:pt x="12" y="132"/>
                  </a:lnTo>
                  <a:lnTo>
                    <a:pt x="12" y="128"/>
                  </a:lnTo>
                  <a:lnTo>
                    <a:pt x="12" y="124"/>
                  </a:lnTo>
                  <a:lnTo>
                    <a:pt x="10" y="123"/>
                  </a:lnTo>
                  <a:lnTo>
                    <a:pt x="9" y="121"/>
                  </a:lnTo>
                  <a:lnTo>
                    <a:pt x="9" y="117"/>
                  </a:lnTo>
                  <a:lnTo>
                    <a:pt x="8" y="109"/>
                  </a:lnTo>
                  <a:lnTo>
                    <a:pt x="6" y="105"/>
                  </a:lnTo>
                  <a:lnTo>
                    <a:pt x="3" y="102"/>
                  </a:lnTo>
                  <a:lnTo>
                    <a:pt x="0" y="100"/>
                  </a:lnTo>
                  <a:lnTo>
                    <a:pt x="9" y="66"/>
                  </a:lnTo>
                  <a:lnTo>
                    <a:pt x="9" y="62"/>
                  </a:lnTo>
                  <a:lnTo>
                    <a:pt x="9" y="57"/>
                  </a:lnTo>
                  <a:lnTo>
                    <a:pt x="10" y="53"/>
                  </a:lnTo>
                  <a:lnTo>
                    <a:pt x="55" y="41"/>
                  </a:lnTo>
                  <a:lnTo>
                    <a:pt x="66" y="38"/>
                  </a:lnTo>
                  <a:lnTo>
                    <a:pt x="78" y="38"/>
                  </a:lnTo>
                  <a:lnTo>
                    <a:pt x="98" y="34"/>
                  </a:lnTo>
                  <a:lnTo>
                    <a:pt x="101" y="35"/>
                  </a:lnTo>
                  <a:lnTo>
                    <a:pt x="104" y="33"/>
                  </a:lnTo>
                  <a:lnTo>
                    <a:pt x="107" y="32"/>
                  </a:lnTo>
                  <a:lnTo>
                    <a:pt x="108" y="32"/>
                  </a:lnTo>
                  <a:lnTo>
                    <a:pt x="111" y="33"/>
                  </a:lnTo>
                  <a:lnTo>
                    <a:pt x="117" y="29"/>
                  </a:lnTo>
                  <a:lnTo>
                    <a:pt x="124" y="26"/>
                  </a:lnTo>
                  <a:lnTo>
                    <a:pt x="127" y="28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7" y="23"/>
                  </a:lnTo>
                  <a:lnTo>
                    <a:pt x="137" y="18"/>
                  </a:lnTo>
                  <a:lnTo>
                    <a:pt x="139" y="16"/>
                  </a:lnTo>
                  <a:lnTo>
                    <a:pt x="140" y="17"/>
                  </a:lnTo>
                  <a:lnTo>
                    <a:pt x="146" y="17"/>
                  </a:lnTo>
                  <a:lnTo>
                    <a:pt x="148" y="14"/>
                  </a:lnTo>
                  <a:lnTo>
                    <a:pt x="152" y="13"/>
                  </a:lnTo>
                  <a:lnTo>
                    <a:pt x="154" y="10"/>
                  </a:lnTo>
                  <a:lnTo>
                    <a:pt x="161" y="9"/>
                  </a:lnTo>
                  <a:lnTo>
                    <a:pt x="164" y="7"/>
                  </a:lnTo>
                  <a:lnTo>
                    <a:pt x="167" y="6"/>
                  </a:lnTo>
                  <a:lnTo>
                    <a:pt x="171" y="5"/>
                  </a:lnTo>
                  <a:lnTo>
                    <a:pt x="173" y="7"/>
                  </a:lnTo>
                  <a:lnTo>
                    <a:pt x="177" y="6"/>
                  </a:lnTo>
                  <a:lnTo>
                    <a:pt x="180" y="4"/>
                  </a:lnTo>
                  <a:lnTo>
                    <a:pt x="183" y="1"/>
                  </a:lnTo>
                  <a:lnTo>
                    <a:pt x="186" y="2"/>
                  </a:lnTo>
                  <a:lnTo>
                    <a:pt x="190" y="5"/>
                  </a:lnTo>
                  <a:lnTo>
                    <a:pt x="193" y="3"/>
                  </a:lnTo>
                  <a:lnTo>
                    <a:pt x="196" y="4"/>
                  </a:lnTo>
                  <a:lnTo>
                    <a:pt x="199" y="7"/>
                  </a:lnTo>
                  <a:lnTo>
                    <a:pt x="201" y="3"/>
                  </a:lnTo>
                  <a:lnTo>
                    <a:pt x="204" y="2"/>
                  </a:lnTo>
                  <a:lnTo>
                    <a:pt x="211" y="3"/>
                  </a:lnTo>
                  <a:lnTo>
                    <a:pt x="215" y="4"/>
                  </a:lnTo>
                  <a:lnTo>
                    <a:pt x="218" y="3"/>
                  </a:lnTo>
                  <a:lnTo>
                    <a:pt x="221" y="0"/>
                  </a:lnTo>
                  <a:lnTo>
                    <a:pt x="225" y="2"/>
                  </a:lnTo>
                  <a:lnTo>
                    <a:pt x="228" y="5"/>
                  </a:lnTo>
                  <a:lnTo>
                    <a:pt x="233" y="7"/>
                  </a:lnTo>
                  <a:lnTo>
                    <a:pt x="234" y="7"/>
                  </a:lnTo>
                  <a:lnTo>
                    <a:pt x="266" y="13"/>
                  </a:lnTo>
                  <a:lnTo>
                    <a:pt x="284" y="15"/>
                  </a:lnTo>
                  <a:lnTo>
                    <a:pt x="285" y="19"/>
                  </a:lnTo>
                  <a:lnTo>
                    <a:pt x="283" y="23"/>
                  </a:lnTo>
                  <a:lnTo>
                    <a:pt x="284" y="26"/>
                  </a:lnTo>
                  <a:lnTo>
                    <a:pt x="284" y="28"/>
                  </a:lnTo>
                  <a:lnTo>
                    <a:pt x="282" y="32"/>
                  </a:lnTo>
                  <a:lnTo>
                    <a:pt x="280" y="34"/>
                  </a:lnTo>
                  <a:lnTo>
                    <a:pt x="277" y="37"/>
                  </a:lnTo>
                  <a:lnTo>
                    <a:pt x="275" y="40"/>
                  </a:lnTo>
                  <a:lnTo>
                    <a:pt x="278" y="43"/>
                  </a:lnTo>
                  <a:lnTo>
                    <a:pt x="280" y="45"/>
                  </a:lnTo>
                  <a:lnTo>
                    <a:pt x="274" y="48"/>
                  </a:lnTo>
                  <a:lnTo>
                    <a:pt x="270" y="47"/>
                  </a:lnTo>
                  <a:lnTo>
                    <a:pt x="267" y="49"/>
                  </a:lnTo>
                  <a:lnTo>
                    <a:pt x="270" y="52"/>
                  </a:lnTo>
                  <a:lnTo>
                    <a:pt x="273" y="53"/>
                  </a:lnTo>
                  <a:lnTo>
                    <a:pt x="271" y="56"/>
                  </a:lnTo>
                  <a:lnTo>
                    <a:pt x="272" y="61"/>
                  </a:lnTo>
                  <a:lnTo>
                    <a:pt x="274" y="64"/>
                  </a:lnTo>
                  <a:lnTo>
                    <a:pt x="275" y="64"/>
                  </a:lnTo>
                  <a:lnTo>
                    <a:pt x="276" y="68"/>
                  </a:lnTo>
                  <a:lnTo>
                    <a:pt x="274" y="68"/>
                  </a:lnTo>
                  <a:lnTo>
                    <a:pt x="272" y="71"/>
                  </a:lnTo>
                  <a:lnTo>
                    <a:pt x="275" y="73"/>
                  </a:lnTo>
                  <a:lnTo>
                    <a:pt x="275" y="77"/>
                  </a:lnTo>
                  <a:lnTo>
                    <a:pt x="272" y="78"/>
                  </a:lnTo>
                  <a:lnTo>
                    <a:pt x="273" y="81"/>
                  </a:lnTo>
                  <a:lnTo>
                    <a:pt x="272" y="86"/>
                  </a:lnTo>
                  <a:lnTo>
                    <a:pt x="274" y="90"/>
                  </a:lnTo>
                  <a:lnTo>
                    <a:pt x="272" y="93"/>
                  </a:lnTo>
                  <a:lnTo>
                    <a:pt x="270" y="97"/>
                  </a:lnTo>
                  <a:lnTo>
                    <a:pt x="267" y="100"/>
                  </a:lnTo>
                  <a:lnTo>
                    <a:pt x="266" y="100"/>
                  </a:lnTo>
                  <a:lnTo>
                    <a:pt x="264" y="103"/>
                  </a:lnTo>
                  <a:lnTo>
                    <a:pt x="267" y="105"/>
                  </a:lnTo>
                  <a:lnTo>
                    <a:pt x="270" y="103"/>
                  </a:lnTo>
                  <a:lnTo>
                    <a:pt x="271" y="107"/>
                  </a:lnTo>
                  <a:lnTo>
                    <a:pt x="267" y="109"/>
                  </a:lnTo>
                  <a:lnTo>
                    <a:pt x="264" y="109"/>
                  </a:lnTo>
                  <a:lnTo>
                    <a:pt x="264" y="113"/>
                  </a:lnTo>
                  <a:lnTo>
                    <a:pt x="263" y="117"/>
                  </a:lnTo>
                  <a:lnTo>
                    <a:pt x="260" y="120"/>
                  </a:lnTo>
                  <a:lnTo>
                    <a:pt x="257" y="123"/>
                  </a:lnTo>
                  <a:lnTo>
                    <a:pt x="254" y="121"/>
                  </a:lnTo>
                  <a:lnTo>
                    <a:pt x="253" y="126"/>
                  </a:lnTo>
                  <a:lnTo>
                    <a:pt x="253" y="128"/>
                  </a:lnTo>
                  <a:lnTo>
                    <a:pt x="253" y="130"/>
                  </a:lnTo>
                  <a:lnTo>
                    <a:pt x="256" y="132"/>
                  </a:lnTo>
                  <a:lnTo>
                    <a:pt x="257" y="136"/>
                  </a:lnTo>
                  <a:lnTo>
                    <a:pt x="257" y="140"/>
                  </a:lnTo>
                  <a:lnTo>
                    <a:pt x="259" y="144"/>
                  </a:lnTo>
                  <a:lnTo>
                    <a:pt x="260" y="147"/>
                  </a:lnTo>
                  <a:lnTo>
                    <a:pt x="263" y="153"/>
                  </a:lnTo>
                  <a:lnTo>
                    <a:pt x="262" y="156"/>
                  </a:lnTo>
                  <a:lnTo>
                    <a:pt x="262" y="161"/>
                  </a:lnTo>
                  <a:lnTo>
                    <a:pt x="263" y="165"/>
                  </a:lnTo>
                  <a:lnTo>
                    <a:pt x="265" y="168"/>
                  </a:lnTo>
                  <a:lnTo>
                    <a:pt x="264" y="172"/>
                  </a:lnTo>
                  <a:lnTo>
                    <a:pt x="266" y="176"/>
                  </a:lnTo>
                  <a:lnTo>
                    <a:pt x="267" y="180"/>
                  </a:lnTo>
                  <a:lnTo>
                    <a:pt x="266" y="184"/>
                  </a:lnTo>
                  <a:lnTo>
                    <a:pt x="267" y="188"/>
                  </a:lnTo>
                  <a:lnTo>
                    <a:pt x="267" y="192"/>
                  </a:lnTo>
                  <a:lnTo>
                    <a:pt x="270" y="195"/>
                  </a:lnTo>
                  <a:lnTo>
                    <a:pt x="272" y="197"/>
                  </a:lnTo>
                  <a:lnTo>
                    <a:pt x="275" y="201"/>
                  </a:lnTo>
                  <a:lnTo>
                    <a:pt x="279" y="206"/>
                  </a:lnTo>
                  <a:lnTo>
                    <a:pt x="280" y="207"/>
                  </a:lnTo>
                  <a:lnTo>
                    <a:pt x="282" y="211"/>
                  </a:lnTo>
                  <a:lnTo>
                    <a:pt x="288" y="215"/>
                  </a:lnTo>
                  <a:lnTo>
                    <a:pt x="289" y="219"/>
                  </a:lnTo>
                  <a:lnTo>
                    <a:pt x="292" y="220"/>
                  </a:lnTo>
                  <a:lnTo>
                    <a:pt x="295" y="222"/>
                  </a:lnTo>
                  <a:lnTo>
                    <a:pt x="300" y="228"/>
                  </a:lnTo>
                  <a:lnTo>
                    <a:pt x="303" y="230"/>
                  </a:lnTo>
                  <a:lnTo>
                    <a:pt x="307" y="230"/>
                  </a:lnTo>
                  <a:lnTo>
                    <a:pt x="310" y="234"/>
                  </a:lnTo>
                  <a:lnTo>
                    <a:pt x="310" y="238"/>
                  </a:lnTo>
                  <a:lnTo>
                    <a:pt x="316" y="244"/>
                  </a:lnTo>
                  <a:lnTo>
                    <a:pt x="319" y="246"/>
                  </a:lnTo>
                  <a:lnTo>
                    <a:pt x="322" y="246"/>
                  </a:lnTo>
                  <a:lnTo>
                    <a:pt x="326" y="247"/>
                  </a:lnTo>
                  <a:lnTo>
                    <a:pt x="327" y="252"/>
                  </a:lnTo>
                  <a:lnTo>
                    <a:pt x="325" y="255"/>
                  </a:lnTo>
                  <a:lnTo>
                    <a:pt x="327" y="258"/>
                  </a:lnTo>
                  <a:lnTo>
                    <a:pt x="328" y="260"/>
                  </a:lnTo>
                  <a:lnTo>
                    <a:pt x="329" y="262"/>
                  </a:lnTo>
                  <a:lnTo>
                    <a:pt x="333" y="262"/>
                  </a:lnTo>
                  <a:lnTo>
                    <a:pt x="336" y="265"/>
                  </a:lnTo>
                  <a:lnTo>
                    <a:pt x="337" y="269"/>
                  </a:lnTo>
                  <a:lnTo>
                    <a:pt x="340" y="269"/>
                  </a:lnTo>
                  <a:lnTo>
                    <a:pt x="343" y="271"/>
                  </a:lnTo>
                  <a:lnTo>
                    <a:pt x="343" y="275"/>
                  </a:lnTo>
                  <a:lnTo>
                    <a:pt x="343" y="279"/>
                  </a:lnTo>
                  <a:lnTo>
                    <a:pt x="347" y="281"/>
                  </a:lnTo>
                  <a:lnTo>
                    <a:pt x="349" y="284"/>
                  </a:lnTo>
                  <a:lnTo>
                    <a:pt x="350" y="285"/>
                  </a:lnTo>
                  <a:lnTo>
                    <a:pt x="347" y="291"/>
                  </a:lnTo>
                  <a:lnTo>
                    <a:pt x="342" y="295"/>
                  </a:lnTo>
                </a:path>
              </a:pathLst>
            </a:custGeom>
            <a:solidFill>
              <a:srgbClr val="3333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0" name="Freeform 59"/>
            <p:cNvSpPr>
              <a:spLocks/>
            </p:cNvSpPr>
            <p:nvPr/>
          </p:nvSpPr>
          <p:spPr bwMode="auto">
            <a:xfrm>
              <a:off x="8705850" y="3067050"/>
              <a:ext cx="41275" cy="34925"/>
            </a:xfrm>
            <a:custGeom>
              <a:avLst/>
              <a:gdLst>
                <a:gd name="T0" fmla="*/ 2147483647 w 26"/>
                <a:gd name="T1" fmla="*/ 2147483647 h 22"/>
                <a:gd name="T2" fmla="*/ 2147483647 w 26"/>
                <a:gd name="T3" fmla="*/ 2147483647 h 22"/>
                <a:gd name="T4" fmla="*/ 0 w 26"/>
                <a:gd name="T5" fmla="*/ 2147483647 h 22"/>
                <a:gd name="T6" fmla="*/ 2147483647 w 26"/>
                <a:gd name="T7" fmla="*/ 2147483647 h 22"/>
                <a:gd name="T8" fmla="*/ 2147483647 w 26"/>
                <a:gd name="T9" fmla="*/ 2147483647 h 22"/>
                <a:gd name="T10" fmla="*/ 2147483647 w 26"/>
                <a:gd name="T11" fmla="*/ 2147483647 h 22"/>
                <a:gd name="T12" fmla="*/ 2147483647 w 26"/>
                <a:gd name="T13" fmla="*/ 2147483647 h 22"/>
                <a:gd name="T14" fmla="*/ 2147483647 w 26"/>
                <a:gd name="T15" fmla="*/ 2147483647 h 22"/>
                <a:gd name="T16" fmla="*/ 2147483647 w 26"/>
                <a:gd name="T17" fmla="*/ 2147483647 h 22"/>
                <a:gd name="T18" fmla="*/ 2147483647 w 26"/>
                <a:gd name="T19" fmla="*/ 2147483647 h 22"/>
                <a:gd name="T20" fmla="*/ 2147483647 w 26"/>
                <a:gd name="T21" fmla="*/ 2147483647 h 22"/>
                <a:gd name="T22" fmla="*/ 2147483647 w 26"/>
                <a:gd name="T23" fmla="*/ 2147483647 h 22"/>
                <a:gd name="T24" fmla="*/ 2147483647 w 26"/>
                <a:gd name="T25" fmla="*/ 2147483647 h 22"/>
                <a:gd name="T26" fmla="*/ 2147483647 w 26"/>
                <a:gd name="T27" fmla="*/ 2147483647 h 22"/>
                <a:gd name="T28" fmla="*/ 2147483647 w 26"/>
                <a:gd name="T29" fmla="*/ 0 h 22"/>
                <a:gd name="T30" fmla="*/ 2147483647 w 26"/>
                <a:gd name="T31" fmla="*/ 0 h 22"/>
                <a:gd name="T32" fmla="*/ 2147483647 w 26"/>
                <a:gd name="T33" fmla="*/ 2147483647 h 22"/>
                <a:gd name="T34" fmla="*/ 2147483647 w 26"/>
                <a:gd name="T35" fmla="*/ 2147483647 h 22"/>
                <a:gd name="T36" fmla="*/ 2147483647 w 26"/>
                <a:gd name="T37" fmla="*/ 2147483647 h 22"/>
                <a:gd name="T38" fmla="*/ 2147483647 w 26"/>
                <a:gd name="T39" fmla="*/ 2147483647 h 22"/>
                <a:gd name="T40" fmla="*/ 2147483647 w 26"/>
                <a:gd name="T41" fmla="*/ 2147483647 h 22"/>
                <a:gd name="T42" fmla="*/ 2147483647 w 26"/>
                <a:gd name="T43" fmla="*/ 2147483647 h 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22"/>
                <a:gd name="T68" fmla="*/ 26 w 26"/>
                <a:gd name="T69" fmla="*/ 22 h 2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22">
                  <a:moveTo>
                    <a:pt x="17" y="21"/>
                  </a:moveTo>
                  <a:lnTo>
                    <a:pt x="10" y="15"/>
                  </a:lnTo>
                  <a:lnTo>
                    <a:pt x="0" y="14"/>
                  </a:lnTo>
                  <a:lnTo>
                    <a:pt x="2" y="6"/>
                  </a:lnTo>
                  <a:lnTo>
                    <a:pt x="4" y="4"/>
                  </a:lnTo>
                  <a:lnTo>
                    <a:pt x="2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3" y="8"/>
                  </a:lnTo>
                  <a:lnTo>
                    <a:pt x="15" y="10"/>
                  </a:lnTo>
                  <a:lnTo>
                    <a:pt x="17" y="6"/>
                  </a:lnTo>
                  <a:lnTo>
                    <a:pt x="20" y="5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5" y="7"/>
                  </a:lnTo>
                  <a:lnTo>
                    <a:pt x="25" y="12"/>
                  </a:lnTo>
                  <a:lnTo>
                    <a:pt x="23" y="16"/>
                  </a:lnTo>
                  <a:lnTo>
                    <a:pt x="23" y="20"/>
                  </a:lnTo>
                  <a:lnTo>
                    <a:pt x="19" y="19"/>
                  </a:lnTo>
                  <a:lnTo>
                    <a:pt x="17" y="2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1" name="Freeform 60"/>
            <p:cNvSpPr>
              <a:spLocks/>
            </p:cNvSpPr>
            <p:nvPr/>
          </p:nvSpPr>
          <p:spPr bwMode="auto">
            <a:xfrm>
              <a:off x="8443913" y="3114675"/>
              <a:ext cx="274637" cy="452438"/>
            </a:xfrm>
            <a:custGeom>
              <a:avLst/>
              <a:gdLst>
                <a:gd name="T0" fmla="*/ 2147483647 w 173"/>
                <a:gd name="T1" fmla="*/ 2147483647 h 285"/>
                <a:gd name="T2" fmla="*/ 2147483647 w 173"/>
                <a:gd name="T3" fmla="*/ 2147483647 h 285"/>
                <a:gd name="T4" fmla="*/ 2147483647 w 173"/>
                <a:gd name="T5" fmla="*/ 2147483647 h 285"/>
                <a:gd name="T6" fmla="*/ 2147483647 w 173"/>
                <a:gd name="T7" fmla="*/ 2147483647 h 285"/>
                <a:gd name="T8" fmla="*/ 2147483647 w 173"/>
                <a:gd name="T9" fmla="*/ 2147483647 h 285"/>
                <a:gd name="T10" fmla="*/ 2147483647 w 173"/>
                <a:gd name="T11" fmla="*/ 2147483647 h 285"/>
                <a:gd name="T12" fmla="*/ 2147483647 w 173"/>
                <a:gd name="T13" fmla="*/ 2147483647 h 285"/>
                <a:gd name="T14" fmla="*/ 2147483647 w 173"/>
                <a:gd name="T15" fmla="*/ 2147483647 h 285"/>
                <a:gd name="T16" fmla="*/ 2147483647 w 173"/>
                <a:gd name="T17" fmla="*/ 2147483647 h 285"/>
                <a:gd name="T18" fmla="*/ 2147483647 w 173"/>
                <a:gd name="T19" fmla="*/ 2147483647 h 285"/>
                <a:gd name="T20" fmla="*/ 2147483647 w 173"/>
                <a:gd name="T21" fmla="*/ 2147483647 h 285"/>
                <a:gd name="T22" fmla="*/ 2147483647 w 173"/>
                <a:gd name="T23" fmla="*/ 2147483647 h 285"/>
                <a:gd name="T24" fmla="*/ 2147483647 w 173"/>
                <a:gd name="T25" fmla="*/ 2147483647 h 285"/>
                <a:gd name="T26" fmla="*/ 2147483647 w 173"/>
                <a:gd name="T27" fmla="*/ 2147483647 h 285"/>
                <a:gd name="T28" fmla="*/ 2147483647 w 173"/>
                <a:gd name="T29" fmla="*/ 2147483647 h 285"/>
                <a:gd name="T30" fmla="*/ 2147483647 w 173"/>
                <a:gd name="T31" fmla="*/ 2147483647 h 285"/>
                <a:gd name="T32" fmla="*/ 2147483647 w 173"/>
                <a:gd name="T33" fmla="*/ 2147483647 h 285"/>
                <a:gd name="T34" fmla="*/ 2147483647 w 173"/>
                <a:gd name="T35" fmla="*/ 2147483647 h 285"/>
                <a:gd name="T36" fmla="*/ 2147483647 w 173"/>
                <a:gd name="T37" fmla="*/ 2147483647 h 285"/>
                <a:gd name="T38" fmla="*/ 2147483647 w 173"/>
                <a:gd name="T39" fmla="*/ 2147483647 h 285"/>
                <a:gd name="T40" fmla="*/ 2147483647 w 173"/>
                <a:gd name="T41" fmla="*/ 2147483647 h 285"/>
                <a:gd name="T42" fmla="*/ 2147483647 w 173"/>
                <a:gd name="T43" fmla="*/ 2147483647 h 285"/>
                <a:gd name="T44" fmla="*/ 2147483647 w 173"/>
                <a:gd name="T45" fmla="*/ 2147483647 h 285"/>
                <a:gd name="T46" fmla="*/ 2147483647 w 173"/>
                <a:gd name="T47" fmla="*/ 2147483647 h 285"/>
                <a:gd name="T48" fmla="*/ 2147483647 w 173"/>
                <a:gd name="T49" fmla="*/ 2147483647 h 285"/>
                <a:gd name="T50" fmla="*/ 2147483647 w 173"/>
                <a:gd name="T51" fmla="*/ 2147483647 h 285"/>
                <a:gd name="T52" fmla="*/ 2147483647 w 173"/>
                <a:gd name="T53" fmla="*/ 2147483647 h 285"/>
                <a:gd name="T54" fmla="*/ 2147483647 w 173"/>
                <a:gd name="T55" fmla="*/ 2147483647 h 285"/>
                <a:gd name="T56" fmla="*/ 2147483647 w 173"/>
                <a:gd name="T57" fmla="*/ 2147483647 h 285"/>
                <a:gd name="T58" fmla="*/ 2147483647 w 173"/>
                <a:gd name="T59" fmla="*/ 2147483647 h 285"/>
                <a:gd name="T60" fmla="*/ 2147483647 w 173"/>
                <a:gd name="T61" fmla="*/ 2147483647 h 285"/>
                <a:gd name="T62" fmla="*/ 2147483647 w 173"/>
                <a:gd name="T63" fmla="*/ 2147483647 h 285"/>
                <a:gd name="T64" fmla="*/ 2147483647 w 173"/>
                <a:gd name="T65" fmla="*/ 2147483647 h 285"/>
                <a:gd name="T66" fmla="*/ 2147483647 w 173"/>
                <a:gd name="T67" fmla="*/ 2147483647 h 285"/>
                <a:gd name="T68" fmla="*/ 2147483647 w 173"/>
                <a:gd name="T69" fmla="*/ 2147483647 h 285"/>
                <a:gd name="T70" fmla="*/ 2147483647 w 173"/>
                <a:gd name="T71" fmla="*/ 2147483647 h 285"/>
                <a:gd name="T72" fmla="*/ 2147483647 w 173"/>
                <a:gd name="T73" fmla="*/ 2147483647 h 285"/>
                <a:gd name="T74" fmla="*/ 2147483647 w 173"/>
                <a:gd name="T75" fmla="*/ 2147483647 h 285"/>
                <a:gd name="T76" fmla="*/ 2147483647 w 173"/>
                <a:gd name="T77" fmla="*/ 2147483647 h 285"/>
                <a:gd name="T78" fmla="*/ 2147483647 w 173"/>
                <a:gd name="T79" fmla="*/ 2147483647 h 285"/>
                <a:gd name="T80" fmla="*/ 2147483647 w 173"/>
                <a:gd name="T81" fmla="*/ 2147483647 h 285"/>
                <a:gd name="T82" fmla="*/ 2147483647 w 173"/>
                <a:gd name="T83" fmla="*/ 2147483647 h 285"/>
                <a:gd name="T84" fmla="*/ 2147483647 w 173"/>
                <a:gd name="T85" fmla="*/ 2147483647 h 285"/>
                <a:gd name="T86" fmla="*/ 2147483647 w 173"/>
                <a:gd name="T87" fmla="*/ 2147483647 h 285"/>
                <a:gd name="T88" fmla="*/ 2147483647 w 173"/>
                <a:gd name="T89" fmla="*/ 2147483647 h 285"/>
                <a:gd name="T90" fmla="*/ 2147483647 w 173"/>
                <a:gd name="T91" fmla="*/ 2147483647 h 285"/>
                <a:gd name="T92" fmla="*/ 2147483647 w 173"/>
                <a:gd name="T93" fmla="*/ 2147483647 h 285"/>
                <a:gd name="T94" fmla="*/ 2147483647 w 173"/>
                <a:gd name="T95" fmla="*/ 2147483647 h 285"/>
                <a:gd name="T96" fmla="*/ 2147483647 w 173"/>
                <a:gd name="T97" fmla="*/ 2147483647 h 285"/>
                <a:gd name="T98" fmla="*/ 2147483647 w 173"/>
                <a:gd name="T99" fmla="*/ 2147483647 h 285"/>
                <a:gd name="T100" fmla="*/ 2147483647 w 173"/>
                <a:gd name="T101" fmla="*/ 2147483647 h 28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3"/>
                <a:gd name="T154" fmla="*/ 0 h 285"/>
                <a:gd name="T155" fmla="*/ 173 w 173"/>
                <a:gd name="T156" fmla="*/ 285 h 28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3" h="285">
                  <a:moveTo>
                    <a:pt x="95" y="0"/>
                  </a:moveTo>
                  <a:lnTo>
                    <a:pt x="97" y="2"/>
                  </a:lnTo>
                  <a:lnTo>
                    <a:pt x="105" y="6"/>
                  </a:lnTo>
                  <a:lnTo>
                    <a:pt x="108" y="10"/>
                  </a:lnTo>
                  <a:lnTo>
                    <a:pt x="121" y="16"/>
                  </a:lnTo>
                  <a:lnTo>
                    <a:pt x="119" y="18"/>
                  </a:lnTo>
                  <a:lnTo>
                    <a:pt x="116" y="17"/>
                  </a:lnTo>
                  <a:lnTo>
                    <a:pt x="115" y="20"/>
                  </a:lnTo>
                  <a:lnTo>
                    <a:pt x="117" y="21"/>
                  </a:lnTo>
                  <a:lnTo>
                    <a:pt x="115" y="24"/>
                  </a:lnTo>
                  <a:lnTo>
                    <a:pt x="118" y="26"/>
                  </a:lnTo>
                  <a:lnTo>
                    <a:pt x="120" y="24"/>
                  </a:lnTo>
                  <a:lnTo>
                    <a:pt x="130" y="32"/>
                  </a:lnTo>
                  <a:lnTo>
                    <a:pt x="133" y="33"/>
                  </a:lnTo>
                  <a:lnTo>
                    <a:pt x="137" y="39"/>
                  </a:lnTo>
                  <a:lnTo>
                    <a:pt x="135" y="41"/>
                  </a:lnTo>
                  <a:lnTo>
                    <a:pt x="137" y="46"/>
                  </a:lnTo>
                  <a:lnTo>
                    <a:pt x="139" y="46"/>
                  </a:lnTo>
                  <a:lnTo>
                    <a:pt x="141" y="53"/>
                  </a:lnTo>
                  <a:lnTo>
                    <a:pt x="144" y="55"/>
                  </a:lnTo>
                  <a:lnTo>
                    <a:pt x="144" y="59"/>
                  </a:lnTo>
                  <a:lnTo>
                    <a:pt x="146" y="65"/>
                  </a:lnTo>
                  <a:lnTo>
                    <a:pt x="150" y="63"/>
                  </a:lnTo>
                  <a:lnTo>
                    <a:pt x="152" y="67"/>
                  </a:lnTo>
                  <a:lnTo>
                    <a:pt x="152" y="70"/>
                  </a:lnTo>
                  <a:lnTo>
                    <a:pt x="154" y="81"/>
                  </a:lnTo>
                  <a:lnTo>
                    <a:pt x="152" y="84"/>
                  </a:lnTo>
                  <a:lnTo>
                    <a:pt x="152" y="91"/>
                  </a:lnTo>
                  <a:lnTo>
                    <a:pt x="156" y="96"/>
                  </a:lnTo>
                  <a:lnTo>
                    <a:pt x="158" y="100"/>
                  </a:lnTo>
                  <a:lnTo>
                    <a:pt x="164" y="107"/>
                  </a:lnTo>
                  <a:lnTo>
                    <a:pt x="163" y="112"/>
                  </a:lnTo>
                  <a:lnTo>
                    <a:pt x="166" y="116"/>
                  </a:lnTo>
                  <a:lnTo>
                    <a:pt x="165" y="120"/>
                  </a:lnTo>
                  <a:lnTo>
                    <a:pt x="171" y="120"/>
                  </a:lnTo>
                  <a:lnTo>
                    <a:pt x="165" y="124"/>
                  </a:lnTo>
                  <a:lnTo>
                    <a:pt x="163" y="135"/>
                  </a:lnTo>
                  <a:lnTo>
                    <a:pt x="161" y="139"/>
                  </a:lnTo>
                  <a:lnTo>
                    <a:pt x="159" y="140"/>
                  </a:lnTo>
                  <a:lnTo>
                    <a:pt x="158" y="146"/>
                  </a:lnTo>
                  <a:lnTo>
                    <a:pt x="163" y="150"/>
                  </a:lnTo>
                  <a:lnTo>
                    <a:pt x="160" y="157"/>
                  </a:lnTo>
                  <a:lnTo>
                    <a:pt x="166" y="166"/>
                  </a:lnTo>
                  <a:lnTo>
                    <a:pt x="165" y="173"/>
                  </a:lnTo>
                  <a:lnTo>
                    <a:pt x="168" y="177"/>
                  </a:lnTo>
                  <a:lnTo>
                    <a:pt x="167" y="182"/>
                  </a:lnTo>
                  <a:lnTo>
                    <a:pt x="172" y="188"/>
                  </a:lnTo>
                  <a:lnTo>
                    <a:pt x="172" y="197"/>
                  </a:lnTo>
                  <a:lnTo>
                    <a:pt x="167" y="206"/>
                  </a:lnTo>
                  <a:lnTo>
                    <a:pt x="163" y="209"/>
                  </a:lnTo>
                  <a:lnTo>
                    <a:pt x="156" y="208"/>
                  </a:lnTo>
                  <a:lnTo>
                    <a:pt x="158" y="202"/>
                  </a:lnTo>
                  <a:lnTo>
                    <a:pt x="148" y="192"/>
                  </a:lnTo>
                  <a:lnTo>
                    <a:pt x="143" y="191"/>
                  </a:lnTo>
                  <a:lnTo>
                    <a:pt x="140" y="194"/>
                  </a:lnTo>
                  <a:lnTo>
                    <a:pt x="135" y="201"/>
                  </a:lnTo>
                  <a:lnTo>
                    <a:pt x="138" y="208"/>
                  </a:lnTo>
                  <a:lnTo>
                    <a:pt x="144" y="210"/>
                  </a:lnTo>
                  <a:lnTo>
                    <a:pt x="142" y="214"/>
                  </a:lnTo>
                  <a:lnTo>
                    <a:pt x="142" y="221"/>
                  </a:lnTo>
                  <a:lnTo>
                    <a:pt x="149" y="229"/>
                  </a:lnTo>
                  <a:lnTo>
                    <a:pt x="154" y="229"/>
                  </a:lnTo>
                  <a:lnTo>
                    <a:pt x="158" y="234"/>
                  </a:lnTo>
                  <a:lnTo>
                    <a:pt x="159" y="238"/>
                  </a:lnTo>
                  <a:lnTo>
                    <a:pt x="162" y="245"/>
                  </a:lnTo>
                  <a:lnTo>
                    <a:pt x="154" y="250"/>
                  </a:lnTo>
                  <a:lnTo>
                    <a:pt x="151" y="260"/>
                  </a:lnTo>
                  <a:lnTo>
                    <a:pt x="145" y="260"/>
                  </a:lnTo>
                  <a:lnTo>
                    <a:pt x="141" y="264"/>
                  </a:lnTo>
                  <a:lnTo>
                    <a:pt x="133" y="264"/>
                  </a:lnTo>
                  <a:lnTo>
                    <a:pt x="130" y="268"/>
                  </a:lnTo>
                  <a:lnTo>
                    <a:pt x="133" y="274"/>
                  </a:lnTo>
                  <a:lnTo>
                    <a:pt x="132" y="280"/>
                  </a:lnTo>
                  <a:lnTo>
                    <a:pt x="112" y="284"/>
                  </a:lnTo>
                  <a:lnTo>
                    <a:pt x="107" y="284"/>
                  </a:lnTo>
                  <a:lnTo>
                    <a:pt x="92" y="283"/>
                  </a:lnTo>
                  <a:lnTo>
                    <a:pt x="92" y="280"/>
                  </a:lnTo>
                  <a:lnTo>
                    <a:pt x="98" y="283"/>
                  </a:lnTo>
                  <a:lnTo>
                    <a:pt x="103" y="280"/>
                  </a:lnTo>
                  <a:lnTo>
                    <a:pt x="105" y="280"/>
                  </a:lnTo>
                  <a:lnTo>
                    <a:pt x="105" y="277"/>
                  </a:lnTo>
                  <a:lnTo>
                    <a:pt x="108" y="278"/>
                  </a:lnTo>
                  <a:lnTo>
                    <a:pt x="113" y="274"/>
                  </a:lnTo>
                  <a:lnTo>
                    <a:pt x="111" y="269"/>
                  </a:lnTo>
                  <a:lnTo>
                    <a:pt x="108" y="262"/>
                  </a:lnTo>
                  <a:lnTo>
                    <a:pt x="108" y="269"/>
                  </a:lnTo>
                  <a:lnTo>
                    <a:pt x="103" y="268"/>
                  </a:lnTo>
                  <a:lnTo>
                    <a:pt x="97" y="272"/>
                  </a:lnTo>
                  <a:lnTo>
                    <a:pt x="92" y="272"/>
                  </a:lnTo>
                  <a:lnTo>
                    <a:pt x="91" y="264"/>
                  </a:lnTo>
                  <a:lnTo>
                    <a:pt x="86" y="263"/>
                  </a:lnTo>
                  <a:lnTo>
                    <a:pt x="89" y="260"/>
                  </a:lnTo>
                  <a:lnTo>
                    <a:pt x="86" y="258"/>
                  </a:lnTo>
                  <a:lnTo>
                    <a:pt x="86" y="247"/>
                  </a:lnTo>
                  <a:lnTo>
                    <a:pt x="91" y="242"/>
                  </a:lnTo>
                  <a:lnTo>
                    <a:pt x="76" y="243"/>
                  </a:lnTo>
                  <a:lnTo>
                    <a:pt x="76" y="242"/>
                  </a:lnTo>
                  <a:lnTo>
                    <a:pt x="73" y="240"/>
                  </a:lnTo>
                  <a:lnTo>
                    <a:pt x="72" y="237"/>
                  </a:lnTo>
                  <a:lnTo>
                    <a:pt x="69" y="232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2"/>
                  </a:lnTo>
                  <a:lnTo>
                    <a:pt x="63" y="219"/>
                  </a:lnTo>
                  <a:lnTo>
                    <a:pt x="62" y="214"/>
                  </a:lnTo>
                  <a:lnTo>
                    <a:pt x="60" y="214"/>
                  </a:lnTo>
                  <a:lnTo>
                    <a:pt x="0" y="214"/>
                  </a:lnTo>
                  <a:lnTo>
                    <a:pt x="4" y="203"/>
                  </a:lnTo>
                  <a:lnTo>
                    <a:pt x="2" y="199"/>
                  </a:lnTo>
                  <a:lnTo>
                    <a:pt x="5" y="196"/>
                  </a:lnTo>
                  <a:lnTo>
                    <a:pt x="5" y="189"/>
                  </a:lnTo>
                  <a:lnTo>
                    <a:pt x="8" y="186"/>
                  </a:lnTo>
                  <a:lnTo>
                    <a:pt x="4" y="180"/>
                  </a:lnTo>
                  <a:lnTo>
                    <a:pt x="5" y="176"/>
                  </a:lnTo>
                  <a:lnTo>
                    <a:pt x="10" y="171"/>
                  </a:lnTo>
                  <a:lnTo>
                    <a:pt x="8" y="166"/>
                  </a:lnTo>
                  <a:lnTo>
                    <a:pt x="10" y="163"/>
                  </a:lnTo>
                  <a:lnTo>
                    <a:pt x="12" y="155"/>
                  </a:lnTo>
                  <a:lnTo>
                    <a:pt x="15" y="145"/>
                  </a:lnTo>
                  <a:lnTo>
                    <a:pt x="14" y="137"/>
                  </a:lnTo>
                  <a:lnTo>
                    <a:pt x="15" y="134"/>
                  </a:lnTo>
                  <a:lnTo>
                    <a:pt x="11" y="120"/>
                  </a:lnTo>
                  <a:lnTo>
                    <a:pt x="12" y="117"/>
                  </a:lnTo>
                  <a:lnTo>
                    <a:pt x="10" y="115"/>
                  </a:lnTo>
                  <a:lnTo>
                    <a:pt x="13" y="108"/>
                  </a:lnTo>
                  <a:lnTo>
                    <a:pt x="15" y="107"/>
                  </a:lnTo>
                  <a:lnTo>
                    <a:pt x="16" y="101"/>
                  </a:lnTo>
                  <a:lnTo>
                    <a:pt x="19" y="98"/>
                  </a:lnTo>
                  <a:lnTo>
                    <a:pt x="19" y="92"/>
                  </a:lnTo>
                  <a:lnTo>
                    <a:pt x="16" y="88"/>
                  </a:lnTo>
                  <a:lnTo>
                    <a:pt x="13" y="77"/>
                  </a:lnTo>
                  <a:lnTo>
                    <a:pt x="17" y="74"/>
                  </a:lnTo>
                  <a:lnTo>
                    <a:pt x="19" y="68"/>
                  </a:lnTo>
                  <a:lnTo>
                    <a:pt x="17" y="67"/>
                  </a:lnTo>
                  <a:lnTo>
                    <a:pt x="15" y="59"/>
                  </a:lnTo>
                  <a:lnTo>
                    <a:pt x="17" y="55"/>
                  </a:lnTo>
                  <a:lnTo>
                    <a:pt x="24" y="55"/>
                  </a:lnTo>
                  <a:lnTo>
                    <a:pt x="31" y="51"/>
                  </a:lnTo>
                  <a:lnTo>
                    <a:pt x="38" y="40"/>
                  </a:lnTo>
                  <a:lnTo>
                    <a:pt x="47" y="36"/>
                  </a:lnTo>
                  <a:lnTo>
                    <a:pt x="55" y="36"/>
                  </a:lnTo>
                  <a:lnTo>
                    <a:pt x="55" y="40"/>
                  </a:lnTo>
                  <a:lnTo>
                    <a:pt x="52" y="40"/>
                  </a:lnTo>
                  <a:lnTo>
                    <a:pt x="49" y="44"/>
                  </a:lnTo>
                  <a:lnTo>
                    <a:pt x="52" y="48"/>
                  </a:lnTo>
                  <a:lnTo>
                    <a:pt x="53" y="47"/>
                  </a:lnTo>
                  <a:lnTo>
                    <a:pt x="59" y="45"/>
                  </a:lnTo>
                  <a:lnTo>
                    <a:pt x="64" y="47"/>
                  </a:lnTo>
                  <a:lnTo>
                    <a:pt x="64" y="50"/>
                  </a:lnTo>
                  <a:lnTo>
                    <a:pt x="65" y="52"/>
                  </a:lnTo>
                  <a:lnTo>
                    <a:pt x="65" y="55"/>
                  </a:lnTo>
                  <a:lnTo>
                    <a:pt x="66" y="58"/>
                  </a:lnTo>
                  <a:lnTo>
                    <a:pt x="65" y="61"/>
                  </a:lnTo>
                  <a:lnTo>
                    <a:pt x="62" y="63"/>
                  </a:lnTo>
                  <a:lnTo>
                    <a:pt x="66" y="63"/>
                  </a:lnTo>
                  <a:lnTo>
                    <a:pt x="67" y="62"/>
                  </a:lnTo>
                  <a:lnTo>
                    <a:pt x="71" y="66"/>
                  </a:lnTo>
                  <a:lnTo>
                    <a:pt x="72" y="62"/>
                  </a:lnTo>
                  <a:lnTo>
                    <a:pt x="74" y="62"/>
                  </a:lnTo>
                  <a:lnTo>
                    <a:pt x="77" y="63"/>
                  </a:lnTo>
                  <a:lnTo>
                    <a:pt x="77" y="67"/>
                  </a:lnTo>
                  <a:lnTo>
                    <a:pt x="80" y="67"/>
                  </a:lnTo>
                  <a:lnTo>
                    <a:pt x="82" y="70"/>
                  </a:lnTo>
                  <a:lnTo>
                    <a:pt x="86" y="70"/>
                  </a:lnTo>
                  <a:lnTo>
                    <a:pt x="86" y="75"/>
                  </a:lnTo>
                  <a:lnTo>
                    <a:pt x="89" y="70"/>
                  </a:lnTo>
                  <a:lnTo>
                    <a:pt x="86" y="68"/>
                  </a:lnTo>
                  <a:lnTo>
                    <a:pt x="90" y="62"/>
                  </a:lnTo>
                  <a:lnTo>
                    <a:pt x="92" y="62"/>
                  </a:lnTo>
                  <a:lnTo>
                    <a:pt x="92" y="59"/>
                  </a:lnTo>
                  <a:lnTo>
                    <a:pt x="87" y="59"/>
                  </a:lnTo>
                  <a:lnTo>
                    <a:pt x="82" y="62"/>
                  </a:lnTo>
                  <a:lnTo>
                    <a:pt x="74" y="59"/>
                  </a:lnTo>
                  <a:lnTo>
                    <a:pt x="72" y="59"/>
                  </a:lnTo>
                  <a:lnTo>
                    <a:pt x="67" y="55"/>
                  </a:lnTo>
                  <a:lnTo>
                    <a:pt x="70" y="48"/>
                  </a:lnTo>
                  <a:lnTo>
                    <a:pt x="65" y="43"/>
                  </a:lnTo>
                  <a:lnTo>
                    <a:pt x="64" y="40"/>
                  </a:lnTo>
                  <a:lnTo>
                    <a:pt x="60" y="39"/>
                  </a:lnTo>
                  <a:lnTo>
                    <a:pt x="61" y="32"/>
                  </a:lnTo>
                  <a:lnTo>
                    <a:pt x="69" y="29"/>
                  </a:lnTo>
                  <a:lnTo>
                    <a:pt x="76" y="33"/>
                  </a:lnTo>
                  <a:lnTo>
                    <a:pt x="89" y="39"/>
                  </a:lnTo>
                  <a:lnTo>
                    <a:pt x="92" y="35"/>
                  </a:lnTo>
                  <a:lnTo>
                    <a:pt x="95" y="35"/>
                  </a:lnTo>
                  <a:lnTo>
                    <a:pt x="97" y="37"/>
                  </a:lnTo>
                  <a:lnTo>
                    <a:pt x="103" y="36"/>
                  </a:lnTo>
                  <a:lnTo>
                    <a:pt x="105" y="40"/>
                  </a:lnTo>
                  <a:lnTo>
                    <a:pt x="108" y="37"/>
                  </a:lnTo>
                  <a:lnTo>
                    <a:pt x="117" y="39"/>
                  </a:lnTo>
                  <a:lnTo>
                    <a:pt x="110" y="33"/>
                  </a:lnTo>
                  <a:lnTo>
                    <a:pt x="107" y="31"/>
                  </a:lnTo>
                  <a:lnTo>
                    <a:pt x="103" y="29"/>
                  </a:lnTo>
                  <a:lnTo>
                    <a:pt x="98" y="26"/>
                  </a:lnTo>
                  <a:lnTo>
                    <a:pt x="94" y="27"/>
                  </a:lnTo>
                  <a:lnTo>
                    <a:pt x="86" y="28"/>
                  </a:lnTo>
                  <a:lnTo>
                    <a:pt x="84" y="24"/>
                  </a:lnTo>
                  <a:lnTo>
                    <a:pt x="92" y="24"/>
                  </a:lnTo>
                  <a:lnTo>
                    <a:pt x="93" y="21"/>
                  </a:lnTo>
                  <a:lnTo>
                    <a:pt x="92" y="16"/>
                  </a:lnTo>
                  <a:lnTo>
                    <a:pt x="95" y="14"/>
                  </a:lnTo>
                  <a:lnTo>
                    <a:pt x="95" y="10"/>
                  </a:lnTo>
                  <a:lnTo>
                    <a:pt x="94" y="7"/>
                  </a:lnTo>
                  <a:lnTo>
                    <a:pt x="93" y="5"/>
                  </a:lnTo>
                  <a:lnTo>
                    <a:pt x="90" y="4"/>
                  </a:lnTo>
                  <a:lnTo>
                    <a:pt x="89" y="2"/>
                  </a:lnTo>
                  <a:lnTo>
                    <a:pt x="95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2" name="Freeform 61"/>
            <p:cNvSpPr>
              <a:spLocks/>
            </p:cNvSpPr>
            <p:nvPr/>
          </p:nvSpPr>
          <p:spPr bwMode="auto">
            <a:xfrm>
              <a:off x="8707438" y="3160713"/>
              <a:ext cx="103187" cy="131762"/>
            </a:xfrm>
            <a:custGeom>
              <a:avLst/>
              <a:gdLst>
                <a:gd name="T0" fmla="*/ 2147483647 w 65"/>
                <a:gd name="T1" fmla="*/ 0 h 83"/>
                <a:gd name="T2" fmla="*/ 2147483647 w 65"/>
                <a:gd name="T3" fmla="*/ 0 h 83"/>
                <a:gd name="T4" fmla="*/ 2147483647 w 65"/>
                <a:gd name="T5" fmla="*/ 2147483647 h 83"/>
                <a:gd name="T6" fmla="*/ 2147483647 w 65"/>
                <a:gd name="T7" fmla="*/ 2147483647 h 83"/>
                <a:gd name="T8" fmla="*/ 2147483647 w 65"/>
                <a:gd name="T9" fmla="*/ 2147483647 h 83"/>
                <a:gd name="T10" fmla="*/ 2147483647 w 65"/>
                <a:gd name="T11" fmla="*/ 2147483647 h 83"/>
                <a:gd name="T12" fmla="*/ 2147483647 w 65"/>
                <a:gd name="T13" fmla="*/ 2147483647 h 83"/>
                <a:gd name="T14" fmla="*/ 2147483647 w 65"/>
                <a:gd name="T15" fmla="*/ 2147483647 h 83"/>
                <a:gd name="T16" fmla="*/ 2147483647 w 65"/>
                <a:gd name="T17" fmla="*/ 2147483647 h 83"/>
                <a:gd name="T18" fmla="*/ 2147483647 w 65"/>
                <a:gd name="T19" fmla="*/ 2147483647 h 83"/>
                <a:gd name="T20" fmla="*/ 2147483647 w 65"/>
                <a:gd name="T21" fmla="*/ 2147483647 h 83"/>
                <a:gd name="T22" fmla="*/ 2147483647 w 65"/>
                <a:gd name="T23" fmla="*/ 2147483647 h 83"/>
                <a:gd name="T24" fmla="*/ 2147483647 w 65"/>
                <a:gd name="T25" fmla="*/ 2147483647 h 83"/>
                <a:gd name="T26" fmla="*/ 2147483647 w 65"/>
                <a:gd name="T27" fmla="*/ 2147483647 h 83"/>
                <a:gd name="T28" fmla="*/ 2147483647 w 65"/>
                <a:gd name="T29" fmla="*/ 2147483647 h 83"/>
                <a:gd name="T30" fmla="*/ 2147483647 w 65"/>
                <a:gd name="T31" fmla="*/ 2147483647 h 83"/>
                <a:gd name="T32" fmla="*/ 2147483647 w 65"/>
                <a:gd name="T33" fmla="*/ 2147483647 h 83"/>
                <a:gd name="T34" fmla="*/ 2147483647 w 65"/>
                <a:gd name="T35" fmla="*/ 2147483647 h 83"/>
                <a:gd name="T36" fmla="*/ 2147483647 w 65"/>
                <a:gd name="T37" fmla="*/ 2147483647 h 83"/>
                <a:gd name="T38" fmla="*/ 2147483647 w 65"/>
                <a:gd name="T39" fmla="*/ 2147483647 h 83"/>
                <a:gd name="T40" fmla="*/ 2147483647 w 65"/>
                <a:gd name="T41" fmla="*/ 2147483647 h 83"/>
                <a:gd name="T42" fmla="*/ 2147483647 w 65"/>
                <a:gd name="T43" fmla="*/ 2147483647 h 83"/>
                <a:gd name="T44" fmla="*/ 2147483647 w 65"/>
                <a:gd name="T45" fmla="*/ 2147483647 h 83"/>
                <a:gd name="T46" fmla="*/ 2147483647 w 65"/>
                <a:gd name="T47" fmla="*/ 2147483647 h 83"/>
                <a:gd name="T48" fmla="*/ 2147483647 w 65"/>
                <a:gd name="T49" fmla="*/ 2147483647 h 83"/>
                <a:gd name="T50" fmla="*/ 2147483647 w 65"/>
                <a:gd name="T51" fmla="*/ 2147483647 h 83"/>
                <a:gd name="T52" fmla="*/ 2147483647 w 65"/>
                <a:gd name="T53" fmla="*/ 2147483647 h 83"/>
                <a:gd name="T54" fmla="*/ 2147483647 w 65"/>
                <a:gd name="T55" fmla="*/ 2147483647 h 83"/>
                <a:gd name="T56" fmla="*/ 2147483647 w 65"/>
                <a:gd name="T57" fmla="*/ 2147483647 h 83"/>
                <a:gd name="T58" fmla="*/ 2147483647 w 65"/>
                <a:gd name="T59" fmla="*/ 2147483647 h 83"/>
                <a:gd name="T60" fmla="*/ 2147483647 w 65"/>
                <a:gd name="T61" fmla="*/ 2147483647 h 83"/>
                <a:gd name="T62" fmla="*/ 2147483647 w 65"/>
                <a:gd name="T63" fmla="*/ 2147483647 h 83"/>
                <a:gd name="T64" fmla="*/ 2147483647 w 65"/>
                <a:gd name="T65" fmla="*/ 2147483647 h 83"/>
                <a:gd name="T66" fmla="*/ 2147483647 w 65"/>
                <a:gd name="T67" fmla="*/ 2147483647 h 83"/>
                <a:gd name="T68" fmla="*/ 2147483647 w 65"/>
                <a:gd name="T69" fmla="*/ 2147483647 h 83"/>
                <a:gd name="T70" fmla="*/ 2147483647 w 65"/>
                <a:gd name="T71" fmla="*/ 2147483647 h 83"/>
                <a:gd name="T72" fmla="*/ 2147483647 w 65"/>
                <a:gd name="T73" fmla="*/ 2147483647 h 83"/>
                <a:gd name="T74" fmla="*/ 2147483647 w 65"/>
                <a:gd name="T75" fmla="*/ 2147483647 h 83"/>
                <a:gd name="T76" fmla="*/ 2147483647 w 65"/>
                <a:gd name="T77" fmla="*/ 2147483647 h 83"/>
                <a:gd name="T78" fmla="*/ 2147483647 w 65"/>
                <a:gd name="T79" fmla="*/ 2147483647 h 83"/>
                <a:gd name="T80" fmla="*/ 2147483647 w 65"/>
                <a:gd name="T81" fmla="*/ 2147483647 h 83"/>
                <a:gd name="T82" fmla="*/ 2147483647 w 65"/>
                <a:gd name="T83" fmla="*/ 2147483647 h 83"/>
                <a:gd name="T84" fmla="*/ 2147483647 w 65"/>
                <a:gd name="T85" fmla="*/ 2147483647 h 83"/>
                <a:gd name="T86" fmla="*/ 2147483647 w 65"/>
                <a:gd name="T87" fmla="*/ 2147483647 h 83"/>
                <a:gd name="T88" fmla="*/ 2147483647 w 65"/>
                <a:gd name="T89" fmla="*/ 2147483647 h 83"/>
                <a:gd name="T90" fmla="*/ 2147483647 w 65"/>
                <a:gd name="T91" fmla="*/ 2147483647 h 83"/>
                <a:gd name="T92" fmla="*/ 2147483647 w 65"/>
                <a:gd name="T93" fmla="*/ 2147483647 h 83"/>
                <a:gd name="T94" fmla="*/ 2147483647 w 65"/>
                <a:gd name="T95" fmla="*/ 2147483647 h 83"/>
                <a:gd name="T96" fmla="*/ 2147483647 w 65"/>
                <a:gd name="T97" fmla="*/ 2147483647 h 83"/>
                <a:gd name="T98" fmla="*/ 0 w 65"/>
                <a:gd name="T99" fmla="*/ 2147483647 h 83"/>
                <a:gd name="T100" fmla="*/ 2147483647 w 65"/>
                <a:gd name="T101" fmla="*/ 0 h 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5"/>
                <a:gd name="T154" fmla="*/ 0 h 83"/>
                <a:gd name="T155" fmla="*/ 65 w 65"/>
                <a:gd name="T156" fmla="*/ 83 h 8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5" h="83">
                  <a:moveTo>
                    <a:pt x="4" y="0"/>
                  </a:moveTo>
                  <a:lnTo>
                    <a:pt x="11" y="0"/>
                  </a:lnTo>
                  <a:lnTo>
                    <a:pt x="22" y="4"/>
                  </a:lnTo>
                  <a:lnTo>
                    <a:pt x="37" y="12"/>
                  </a:lnTo>
                  <a:lnTo>
                    <a:pt x="35" y="21"/>
                  </a:lnTo>
                  <a:lnTo>
                    <a:pt x="32" y="21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41" y="25"/>
                  </a:lnTo>
                  <a:lnTo>
                    <a:pt x="44" y="19"/>
                  </a:lnTo>
                  <a:lnTo>
                    <a:pt x="50" y="26"/>
                  </a:lnTo>
                  <a:lnTo>
                    <a:pt x="52" y="31"/>
                  </a:lnTo>
                  <a:lnTo>
                    <a:pt x="52" y="38"/>
                  </a:lnTo>
                  <a:lnTo>
                    <a:pt x="56" y="38"/>
                  </a:lnTo>
                  <a:lnTo>
                    <a:pt x="64" y="59"/>
                  </a:lnTo>
                  <a:lnTo>
                    <a:pt x="62" y="61"/>
                  </a:lnTo>
                  <a:lnTo>
                    <a:pt x="58" y="58"/>
                  </a:lnTo>
                  <a:lnTo>
                    <a:pt x="53" y="49"/>
                  </a:lnTo>
                  <a:lnTo>
                    <a:pt x="51" y="49"/>
                  </a:lnTo>
                  <a:lnTo>
                    <a:pt x="48" y="49"/>
                  </a:lnTo>
                  <a:lnTo>
                    <a:pt x="54" y="59"/>
                  </a:lnTo>
                  <a:lnTo>
                    <a:pt x="60" y="63"/>
                  </a:lnTo>
                  <a:lnTo>
                    <a:pt x="62" y="68"/>
                  </a:lnTo>
                  <a:lnTo>
                    <a:pt x="62" y="72"/>
                  </a:lnTo>
                  <a:lnTo>
                    <a:pt x="64" y="81"/>
                  </a:lnTo>
                  <a:lnTo>
                    <a:pt x="62" y="81"/>
                  </a:lnTo>
                  <a:lnTo>
                    <a:pt x="60" y="78"/>
                  </a:lnTo>
                  <a:lnTo>
                    <a:pt x="58" y="78"/>
                  </a:lnTo>
                  <a:lnTo>
                    <a:pt x="58" y="82"/>
                  </a:lnTo>
                  <a:lnTo>
                    <a:pt x="52" y="81"/>
                  </a:lnTo>
                  <a:lnTo>
                    <a:pt x="51" y="80"/>
                  </a:lnTo>
                  <a:lnTo>
                    <a:pt x="50" y="81"/>
                  </a:lnTo>
                  <a:lnTo>
                    <a:pt x="41" y="77"/>
                  </a:lnTo>
                  <a:lnTo>
                    <a:pt x="41" y="74"/>
                  </a:lnTo>
                  <a:lnTo>
                    <a:pt x="39" y="73"/>
                  </a:lnTo>
                  <a:lnTo>
                    <a:pt x="41" y="71"/>
                  </a:lnTo>
                  <a:lnTo>
                    <a:pt x="35" y="65"/>
                  </a:lnTo>
                  <a:lnTo>
                    <a:pt x="37" y="59"/>
                  </a:lnTo>
                  <a:lnTo>
                    <a:pt x="37" y="52"/>
                  </a:lnTo>
                  <a:lnTo>
                    <a:pt x="35" y="50"/>
                  </a:lnTo>
                  <a:lnTo>
                    <a:pt x="35" y="46"/>
                  </a:lnTo>
                  <a:lnTo>
                    <a:pt x="32" y="45"/>
                  </a:lnTo>
                  <a:lnTo>
                    <a:pt x="28" y="39"/>
                  </a:lnTo>
                  <a:lnTo>
                    <a:pt x="24" y="39"/>
                  </a:lnTo>
                  <a:lnTo>
                    <a:pt x="16" y="25"/>
                  </a:lnTo>
                  <a:lnTo>
                    <a:pt x="17" y="21"/>
                  </a:lnTo>
                  <a:lnTo>
                    <a:pt x="14" y="19"/>
                  </a:lnTo>
                  <a:lnTo>
                    <a:pt x="10" y="15"/>
                  </a:lnTo>
                  <a:lnTo>
                    <a:pt x="2" y="10"/>
                  </a:lnTo>
                  <a:lnTo>
                    <a:pt x="0" y="3"/>
                  </a:lnTo>
                  <a:lnTo>
                    <a:pt x="4" y="0"/>
                  </a:lnTo>
                </a:path>
              </a:pathLst>
            </a:custGeom>
            <a:solidFill>
              <a:srgbClr val="7144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3" name="Freeform 62"/>
            <p:cNvSpPr>
              <a:spLocks/>
            </p:cNvSpPr>
            <p:nvPr/>
          </p:nvSpPr>
          <p:spPr bwMode="auto">
            <a:xfrm>
              <a:off x="4383088" y="3060700"/>
              <a:ext cx="403225" cy="582613"/>
            </a:xfrm>
            <a:custGeom>
              <a:avLst/>
              <a:gdLst>
                <a:gd name="T0" fmla="*/ 2147483647 w 254"/>
                <a:gd name="T1" fmla="*/ 2147483647 h 367"/>
                <a:gd name="T2" fmla="*/ 2147483647 w 254"/>
                <a:gd name="T3" fmla="*/ 2147483647 h 367"/>
                <a:gd name="T4" fmla="*/ 2147483647 w 254"/>
                <a:gd name="T5" fmla="*/ 2147483647 h 367"/>
                <a:gd name="T6" fmla="*/ 2147483647 w 254"/>
                <a:gd name="T7" fmla="*/ 2147483647 h 367"/>
                <a:gd name="T8" fmla="*/ 2147483647 w 254"/>
                <a:gd name="T9" fmla="*/ 2147483647 h 367"/>
                <a:gd name="T10" fmla="*/ 2147483647 w 254"/>
                <a:gd name="T11" fmla="*/ 2147483647 h 367"/>
                <a:gd name="T12" fmla="*/ 2147483647 w 254"/>
                <a:gd name="T13" fmla="*/ 2147483647 h 367"/>
                <a:gd name="T14" fmla="*/ 2147483647 w 254"/>
                <a:gd name="T15" fmla="*/ 2147483647 h 367"/>
                <a:gd name="T16" fmla="*/ 2147483647 w 254"/>
                <a:gd name="T17" fmla="*/ 2147483647 h 367"/>
                <a:gd name="T18" fmla="*/ 2147483647 w 254"/>
                <a:gd name="T19" fmla="*/ 2147483647 h 367"/>
                <a:gd name="T20" fmla="*/ 2147483647 w 254"/>
                <a:gd name="T21" fmla="*/ 2147483647 h 367"/>
                <a:gd name="T22" fmla="*/ 2147483647 w 254"/>
                <a:gd name="T23" fmla="*/ 2147483647 h 367"/>
                <a:gd name="T24" fmla="*/ 2147483647 w 254"/>
                <a:gd name="T25" fmla="*/ 2147483647 h 367"/>
                <a:gd name="T26" fmla="*/ 2147483647 w 254"/>
                <a:gd name="T27" fmla="*/ 2147483647 h 367"/>
                <a:gd name="T28" fmla="*/ 2147483647 w 254"/>
                <a:gd name="T29" fmla="*/ 2147483647 h 367"/>
                <a:gd name="T30" fmla="*/ 2147483647 w 254"/>
                <a:gd name="T31" fmla="*/ 2147483647 h 367"/>
                <a:gd name="T32" fmla="*/ 2147483647 w 254"/>
                <a:gd name="T33" fmla="*/ 2147483647 h 367"/>
                <a:gd name="T34" fmla="*/ 2147483647 w 254"/>
                <a:gd name="T35" fmla="*/ 2147483647 h 367"/>
                <a:gd name="T36" fmla="*/ 2147483647 w 254"/>
                <a:gd name="T37" fmla="*/ 2147483647 h 367"/>
                <a:gd name="T38" fmla="*/ 2147483647 w 254"/>
                <a:gd name="T39" fmla="*/ 0 h 367"/>
                <a:gd name="T40" fmla="*/ 2147483647 w 254"/>
                <a:gd name="T41" fmla="*/ 2147483647 h 367"/>
                <a:gd name="T42" fmla="*/ 2147483647 w 254"/>
                <a:gd name="T43" fmla="*/ 2147483647 h 367"/>
                <a:gd name="T44" fmla="*/ 2147483647 w 254"/>
                <a:gd name="T45" fmla="*/ 2147483647 h 367"/>
                <a:gd name="T46" fmla="*/ 2147483647 w 254"/>
                <a:gd name="T47" fmla="*/ 2147483647 h 367"/>
                <a:gd name="T48" fmla="*/ 2147483647 w 254"/>
                <a:gd name="T49" fmla="*/ 2147483647 h 367"/>
                <a:gd name="T50" fmla="*/ 2147483647 w 254"/>
                <a:gd name="T51" fmla="*/ 2147483647 h 367"/>
                <a:gd name="T52" fmla="*/ 2147483647 w 254"/>
                <a:gd name="T53" fmla="*/ 2147483647 h 367"/>
                <a:gd name="T54" fmla="*/ 2147483647 w 254"/>
                <a:gd name="T55" fmla="*/ 2147483647 h 367"/>
                <a:gd name="T56" fmla="*/ 2147483647 w 254"/>
                <a:gd name="T57" fmla="*/ 2147483647 h 367"/>
                <a:gd name="T58" fmla="*/ 2147483647 w 254"/>
                <a:gd name="T59" fmla="*/ 2147483647 h 367"/>
                <a:gd name="T60" fmla="*/ 2147483647 w 254"/>
                <a:gd name="T61" fmla="*/ 2147483647 h 367"/>
                <a:gd name="T62" fmla="*/ 2147483647 w 254"/>
                <a:gd name="T63" fmla="*/ 2147483647 h 367"/>
                <a:gd name="T64" fmla="*/ 2147483647 w 254"/>
                <a:gd name="T65" fmla="*/ 2147483647 h 367"/>
                <a:gd name="T66" fmla="*/ 2147483647 w 254"/>
                <a:gd name="T67" fmla="*/ 2147483647 h 367"/>
                <a:gd name="T68" fmla="*/ 2147483647 w 254"/>
                <a:gd name="T69" fmla="*/ 2147483647 h 367"/>
                <a:gd name="T70" fmla="*/ 2147483647 w 254"/>
                <a:gd name="T71" fmla="*/ 2147483647 h 367"/>
                <a:gd name="T72" fmla="*/ 2147483647 w 254"/>
                <a:gd name="T73" fmla="*/ 2147483647 h 367"/>
                <a:gd name="T74" fmla="*/ 2147483647 w 254"/>
                <a:gd name="T75" fmla="*/ 2147483647 h 367"/>
                <a:gd name="T76" fmla="*/ 2147483647 w 254"/>
                <a:gd name="T77" fmla="*/ 2147483647 h 367"/>
                <a:gd name="T78" fmla="*/ 2147483647 w 254"/>
                <a:gd name="T79" fmla="*/ 2147483647 h 367"/>
                <a:gd name="T80" fmla="*/ 2147483647 w 254"/>
                <a:gd name="T81" fmla="*/ 2147483647 h 367"/>
                <a:gd name="T82" fmla="*/ 2147483647 w 254"/>
                <a:gd name="T83" fmla="*/ 2147483647 h 367"/>
                <a:gd name="T84" fmla="*/ 2147483647 w 254"/>
                <a:gd name="T85" fmla="*/ 2147483647 h 367"/>
                <a:gd name="T86" fmla="*/ 2147483647 w 254"/>
                <a:gd name="T87" fmla="*/ 2147483647 h 367"/>
                <a:gd name="T88" fmla="*/ 2147483647 w 254"/>
                <a:gd name="T89" fmla="*/ 2147483647 h 367"/>
                <a:gd name="T90" fmla="*/ 2147483647 w 254"/>
                <a:gd name="T91" fmla="*/ 2147483647 h 367"/>
                <a:gd name="T92" fmla="*/ 2147483647 w 254"/>
                <a:gd name="T93" fmla="*/ 2147483647 h 367"/>
                <a:gd name="T94" fmla="*/ 2147483647 w 254"/>
                <a:gd name="T95" fmla="*/ 2147483647 h 367"/>
                <a:gd name="T96" fmla="*/ 2147483647 w 254"/>
                <a:gd name="T97" fmla="*/ 2147483647 h 367"/>
                <a:gd name="T98" fmla="*/ 2147483647 w 254"/>
                <a:gd name="T99" fmla="*/ 2147483647 h 367"/>
                <a:gd name="T100" fmla="*/ 0 w 254"/>
                <a:gd name="T101" fmla="*/ 2147483647 h 3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4"/>
                <a:gd name="T154" fmla="*/ 0 h 367"/>
                <a:gd name="T155" fmla="*/ 254 w 254"/>
                <a:gd name="T156" fmla="*/ 367 h 36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4" h="367">
                  <a:moveTo>
                    <a:pt x="2" y="131"/>
                  </a:moveTo>
                  <a:lnTo>
                    <a:pt x="5" y="128"/>
                  </a:lnTo>
                  <a:lnTo>
                    <a:pt x="8" y="131"/>
                  </a:lnTo>
                  <a:lnTo>
                    <a:pt x="12" y="138"/>
                  </a:lnTo>
                  <a:lnTo>
                    <a:pt x="15" y="141"/>
                  </a:lnTo>
                  <a:lnTo>
                    <a:pt x="18" y="139"/>
                  </a:lnTo>
                  <a:lnTo>
                    <a:pt x="21" y="136"/>
                  </a:lnTo>
                  <a:lnTo>
                    <a:pt x="24" y="134"/>
                  </a:lnTo>
                  <a:lnTo>
                    <a:pt x="26" y="136"/>
                  </a:lnTo>
                  <a:lnTo>
                    <a:pt x="30" y="139"/>
                  </a:lnTo>
                  <a:lnTo>
                    <a:pt x="33" y="137"/>
                  </a:lnTo>
                  <a:lnTo>
                    <a:pt x="33" y="133"/>
                  </a:lnTo>
                  <a:lnTo>
                    <a:pt x="34" y="129"/>
                  </a:lnTo>
                  <a:lnTo>
                    <a:pt x="35" y="125"/>
                  </a:lnTo>
                  <a:lnTo>
                    <a:pt x="37" y="123"/>
                  </a:lnTo>
                  <a:lnTo>
                    <a:pt x="40" y="123"/>
                  </a:lnTo>
                  <a:lnTo>
                    <a:pt x="43" y="126"/>
                  </a:lnTo>
                  <a:lnTo>
                    <a:pt x="46" y="128"/>
                  </a:lnTo>
                  <a:lnTo>
                    <a:pt x="50" y="130"/>
                  </a:lnTo>
                  <a:lnTo>
                    <a:pt x="53" y="130"/>
                  </a:lnTo>
                  <a:lnTo>
                    <a:pt x="55" y="127"/>
                  </a:lnTo>
                  <a:lnTo>
                    <a:pt x="56" y="123"/>
                  </a:lnTo>
                  <a:lnTo>
                    <a:pt x="56" y="119"/>
                  </a:lnTo>
                  <a:lnTo>
                    <a:pt x="55" y="115"/>
                  </a:lnTo>
                  <a:lnTo>
                    <a:pt x="54" y="110"/>
                  </a:lnTo>
                  <a:lnTo>
                    <a:pt x="51" y="109"/>
                  </a:lnTo>
                  <a:lnTo>
                    <a:pt x="44" y="107"/>
                  </a:lnTo>
                  <a:lnTo>
                    <a:pt x="39" y="103"/>
                  </a:lnTo>
                  <a:lnTo>
                    <a:pt x="41" y="99"/>
                  </a:lnTo>
                  <a:lnTo>
                    <a:pt x="43" y="96"/>
                  </a:lnTo>
                  <a:lnTo>
                    <a:pt x="46" y="95"/>
                  </a:lnTo>
                  <a:lnTo>
                    <a:pt x="50" y="94"/>
                  </a:lnTo>
                  <a:lnTo>
                    <a:pt x="54" y="95"/>
                  </a:lnTo>
                  <a:lnTo>
                    <a:pt x="63" y="100"/>
                  </a:lnTo>
                  <a:lnTo>
                    <a:pt x="65" y="100"/>
                  </a:lnTo>
                  <a:lnTo>
                    <a:pt x="68" y="97"/>
                  </a:lnTo>
                  <a:lnTo>
                    <a:pt x="69" y="92"/>
                  </a:lnTo>
                  <a:lnTo>
                    <a:pt x="67" y="89"/>
                  </a:lnTo>
                  <a:lnTo>
                    <a:pt x="64" y="85"/>
                  </a:lnTo>
                  <a:lnTo>
                    <a:pt x="64" y="82"/>
                  </a:lnTo>
                  <a:lnTo>
                    <a:pt x="63" y="79"/>
                  </a:lnTo>
                  <a:lnTo>
                    <a:pt x="64" y="77"/>
                  </a:lnTo>
                  <a:lnTo>
                    <a:pt x="66" y="73"/>
                  </a:lnTo>
                  <a:lnTo>
                    <a:pt x="67" y="70"/>
                  </a:lnTo>
                  <a:lnTo>
                    <a:pt x="63" y="62"/>
                  </a:lnTo>
                  <a:lnTo>
                    <a:pt x="63" y="50"/>
                  </a:lnTo>
                  <a:lnTo>
                    <a:pt x="61" y="45"/>
                  </a:lnTo>
                  <a:lnTo>
                    <a:pt x="59" y="43"/>
                  </a:lnTo>
                  <a:lnTo>
                    <a:pt x="55" y="42"/>
                  </a:lnTo>
                  <a:lnTo>
                    <a:pt x="53" y="39"/>
                  </a:lnTo>
                  <a:lnTo>
                    <a:pt x="89" y="29"/>
                  </a:lnTo>
                  <a:lnTo>
                    <a:pt x="90" y="28"/>
                  </a:lnTo>
                  <a:lnTo>
                    <a:pt x="94" y="27"/>
                  </a:lnTo>
                  <a:lnTo>
                    <a:pt x="94" y="22"/>
                  </a:lnTo>
                  <a:lnTo>
                    <a:pt x="135" y="22"/>
                  </a:lnTo>
                  <a:lnTo>
                    <a:pt x="137" y="22"/>
                  </a:lnTo>
                  <a:lnTo>
                    <a:pt x="155" y="22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92" y="0"/>
                  </a:lnTo>
                  <a:lnTo>
                    <a:pt x="193" y="0"/>
                  </a:lnTo>
                  <a:lnTo>
                    <a:pt x="253" y="11"/>
                  </a:lnTo>
                  <a:lnTo>
                    <a:pt x="252" y="36"/>
                  </a:lnTo>
                  <a:lnTo>
                    <a:pt x="251" y="74"/>
                  </a:lnTo>
                  <a:lnTo>
                    <a:pt x="248" y="143"/>
                  </a:lnTo>
                  <a:lnTo>
                    <a:pt x="248" y="145"/>
                  </a:lnTo>
                  <a:lnTo>
                    <a:pt x="246" y="195"/>
                  </a:lnTo>
                  <a:lnTo>
                    <a:pt x="245" y="218"/>
                  </a:lnTo>
                  <a:lnTo>
                    <a:pt x="242" y="289"/>
                  </a:lnTo>
                  <a:lnTo>
                    <a:pt x="242" y="290"/>
                  </a:lnTo>
                  <a:lnTo>
                    <a:pt x="241" y="318"/>
                  </a:lnTo>
                  <a:lnTo>
                    <a:pt x="240" y="365"/>
                  </a:lnTo>
                  <a:lnTo>
                    <a:pt x="173" y="366"/>
                  </a:lnTo>
                  <a:lnTo>
                    <a:pt x="172" y="362"/>
                  </a:lnTo>
                  <a:lnTo>
                    <a:pt x="172" y="357"/>
                  </a:lnTo>
                  <a:lnTo>
                    <a:pt x="169" y="351"/>
                  </a:lnTo>
                  <a:lnTo>
                    <a:pt x="165" y="348"/>
                  </a:lnTo>
                  <a:lnTo>
                    <a:pt x="165" y="344"/>
                  </a:lnTo>
                  <a:lnTo>
                    <a:pt x="165" y="339"/>
                  </a:lnTo>
                  <a:lnTo>
                    <a:pt x="163" y="336"/>
                  </a:lnTo>
                  <a:lnTo>
                    <a:pt x="161" y="335"/>
                  </a:lnTo>
                  <a:lnTo>
                    <a:pt x="160" y="334"/>
                  </a:lnTo>
                  <a:lnTo>
                    <a:pt x="157" y="329"/>
                  </a:lnTo>
                  <a:lnTo>
                    <a:pt x="158" y="321"/>
                  </a:lnTo>
                  <a:lnTo>
                    <a:pt x="160" y="316"/>
                  </a:lnTo>
                  <a:lnTo>
                    <a:pt x="159" y="316"/>
                  </a:lnTo>
                  <a:lnTo>
                    <a:pt x="157" y="312"/>
                  </a:lnTo>
                  <a:lnTo>
                    <a:pt x="154" y="309"/>
                  </a:lnTo>
                  <a:lnTo>
                    <a:pt x="147" y="302"/>
                  </a:lnTo>
                  <a:lnTo>
                    <a:pt x="145" y="299"/>
                  </a:lnTo>
                  <a:lnTo>
                    <a:pt x="143" y="295"/>
                  </a:lnTo>
                  <a:lnTo>
                    <a:pt x="141" y="291"/>
                  </a:lnTo>
                  <a:lnTo>
                    <a:pt x="137" y="288"/>
                  </a:lnTo>
                  <a:lnTo>
                    <a:pt x="135" y="285"/>
                  </a:lnTo>
                  <a:lnTo>
                    <a:pt x="132" y="283"/>
                  </a:lnTo>
                  <a:lnTo>
                    <a:pt x="127" y="279"/>
                  </a:lnTo>
                  <a:lnTo>
                    <a:pt x="124" y="277"/>
                  </a:lnTo>
                  <a:lnTo>
                    <a:pt x="116" y="275"/>
                  </a:lnTo>
                  <a:lnTo>
                    <a:pt x="113" y="274"/>
                  </a:lnTo>
                  <a:lnTo>
                    <a:pt x="112" y="272"/>
                  </a:lnTo>
                  <a:lnTo>
                    <a:pt x="111" y="271"/>
                  </a:lnTo>
                  <a:lnTo>
                    <a:pt x="109" y="268"/>
                  </a:lnTo>
                  <a:lnTo>
                    <a:pt x="107" y="264"/>
                  </a:lnTo>
                  <a:lnTo>
                    <a:pt x="105" y="262"/>
                  </a:lnTo>
                  <a:lnTo>
                    <a:pt x="103" y="260"/>
                  </a:lnTo>
                  <a:lnTo>
                    <a:pt x="102" y="255"/>
                  </a:lnTo>
                  <a:lnTo>
                    <a:pt x="101" y="252"/>
                  </a:lnTo>
                  <a:lnTo>
                    <a:pt x="98" y="249"/>
                  </a:lnTo>
                  <a:lnTo>
                    <a:pt x="92" y="246"/>
                  </a:lnTo>
                  <a:lnTo>
                    <a:pt x="89" y="244"/>
                  </a:lnTo>
                  <a:lnTo>
                    <a:pt x="87" y="240"/>
                  </a:lnTo>
                  <a:lnTo>
                    <a:pt x="86" y="236"/>
                  </a:lnTo>
                  <a:lnTo>
                    <a:pt x="87" y="232"/>
                  </a:lnTo>
                  <a:lnTo>
                    <a:pt x="89" y="229"/>
                  </a:lnTo>
                  <a:lnTo>
                    <a:pt x="92" y="226"/>
                  </a:lnTo>
                  <a:lnTo>
                    <a:pt x="92" y="222"/>
                  </a:lnTo>
                  <a:lnTo>
                    <a:pt x="89" y="218"/>
                  </a:lnTo>
                  <a:lnTo>
                    <a:pt x="88" y="215"/>
                  </a:lnTo>
                  <a:lnTo>
                    <a:pt x="86" y="214"/>
                  </a:lnTo>
                  <a:lnTo>
                    <a:pt x="82" y="214"/>
                  </a:lnTo>
                  <a:lnTo>
                    <a:pt x="67" y="217"/>
                  </a:lnTo>
                  <a:lnTo>
                    <a:pt x="63" y="217"/>
                  </a:lnTo>
                  <a:lnTo>
                    <a:pt x="59" y="215"/>
                  </a:lnTo>
                  <a:lnTo>
                    <a:pt x="56" y="215"/>
                  </a:lnTo>
                  <a:lnTo>
                    <a:pt x="55" y="215"/>
                  </a:lnTo>
                  <a:lnTo>
                    <a:pt x="52" y="212"/>
                  </a:lnTo>
                  <a:lnTo>
                    <a:pt x="44" y="214"/>
                  </a:lnTo>
                  <a:lnTo>
                    <a:pt x="40" y="213"/>
                  </a:lnTo>
                  <a:lnTo>
                    <a:pt x="36" y="211"/>
                  </a:lnTo>
                  <a:lnTo>
                    <a:pt x="34" y="209"/>
                  </a:lnTo>
                  <a:lnTo>
                    <a:pt x="27" y="206"/>
                  </a:lnTo>
                  <a:lnTo>
                    <a:pt x="24" y="204"/>
                  </a:lnTo>
                  <a:lnTo>
                    <a:pt x="20" y="204"/>
                  </a:lnTo>
                  <a:lnTo>
                    <a:pt x="17" y="202"/>
                  </a:lnTo>
                  <a:lnTo>
                    <a:pt x="15" y="199"/>
                  </a:lnTo>
                  <a:lnTo>
                    <a:pt x="15" y="193"/>
                  </a:lnTo>
                  <a:lnTo>
                    <a:pt x="16" y="190"/>
                  </a:lnTo>
                  <a:lnTo>
                    <a:pt x="18" y="188"/>
                  </a:lnTo>
                  <a:lnTo>
                    <a:pt x="20" y="184"/>
                  </a:lnTo>
                  <a:lnTo>
                    <a:pt x="19" y="180"/>
                  </a:lnTo>
                  <a:lnTo>
                    <a:pt x="16" y="177"/>
                  </a:lnTo>
                  <a:lnTo>
                    <a:pt x="7" y="170"/>
                  </a:lnTo>
                  <a:lnTo>
                    <a:pt x="5" y="166"/>
                  </a:lnTo>
                  <a:lnTo>
                    <a:pt x="5" y="162"/>
                  </a:lnTo>
                  <a:lnTo>
                    <a:pt x="7" y="159"/>
                  </a:lnTo>
                  <a:lnTo>
                    <a:pt x="12" y="158"/>
                  </a:lnTo>
                  <a:lnTo>
                    <a:pt x="12" y="153"/>
                  </a:lnTo>
                  <a:lnTo>
                    <a:pt x="10" y="150"/>
                  </a:lnTo>
                  <a:lnTo>
                    <a:pt x="10" y="149"/>
                  </a:lnTo>
                  <a:lnTo>
                    <a:pt x="7" y="142"/>
                  </a:lnTo>
                  <a:lnTo>
                    <a:pt x="5" y="138"/>
                  </a:lnTo>
                  <a:lnTo>
                    <a:pt x="2" y="136"/>
                  </a:lnTo>
                  <a:lnTo>
                    <a:pt x="0" y="137"/>
                  </a:lnTo>
                  <a:lnTo>
                    <a:pt x="0" y="134"/>
                  </a:lnTo>
                  <a:lnTo>
                    <a:pt x="2" y="13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4" name="Freeform 63"/>
            <p:cNvSpPr>
              <a:spLocks/>
            </p:cNvSpPr>
            <p:nvPr/>
          </p:nvSpPr>
          <p:spPr bwMode="auto">
            <a:xfrm>
              <a:off x="4183063" y="3019425"/>
              <a:ext cx="311150" cy="357188"/>
            </a:xfrm>
            <a:custGeom>
              <a:avLst/>
              <a:gdLst>
                <a:gd name="T0" fmla="*/ 2147483647 w 196"/>
                <a:gd name="T1" fmla="*/ 2147483647 h 225"/>
                <a:gd name="T2" fmla="*/ 2147483647 w 196"/>
                <a:gd name="T3" fmla="*/ 2147483647 h 225"/>
                <a:gd name="T4" fmla="*/ 2147483647 w 196"/>
                <a:gd name="T5" fmla="*/ 2147483647 h 225"/>
                <a:gd name="T6" fmla="*/ 2147483647 w 196"/>
                <a:gd name="T7" fmla="*/ 2147483647 h 225"/>
                <a:gd name="T8" fmla="*/ 2147483647 w 196"/>
                <a:gd name="T9" fmla="*/ 2147483647 h 225"/>
                <a:gd name="T10" fmla="*/ 2147483647 w 196"/>
                <a:gd name="T11" fmla="*/ 2147483647 h 225"/>
                <a:gd name="T12" fmla="*/ 2147483647 w 196"/>
                <a:gd name="T13" fmla="*/ 2147483647 h 225"/>
                <a:gd name="T14" fmla="*/ 2147483647 w 196"/>
                <a:gd name="T15" fmla="*/ 2147483647 h 225"/>
                <a:gd name="T16" fmla="*/ 2147483647 w 196"/>
                <a:gd name="T17" fmla="*/ 2147483647 h 225"/>
                <a:gd name="T18" fmla="*/ 2147483647 w 196"/>
                <a:gd name="T19" fmla="*/ 2147483647 h 225"/>
                <a:gd name="T20" fmla="*/ 2147483647 w 196"/>
                <a:gd name="T21" fmla="*/ 2147483647 h 225"/>
                <a:gd name="T22" fmla="*/ 2147483647 w 196"/>
                <a:gd name="T23" fmla="*/ 2147483647 h 225"/>
                <a:gd name="T24" fmla="*/ 2147483647 w 196"/>
                <a:gd name="T25" fmla="*/ 2147483647 h 225"/>
                <a:gd name="T26" fmla="*/ 2147483647 w 196"/>
                <a:gd name="T27" fmla="*/ 2147483647 h 225"/>
                <a:gd name="T28" fmla="*/ 2147483647 w 196"/>
                <a:gd name="T29" fmla="*/ 2147483647 h 225"/>
                <a:gd name="T30" fmla="*/ 2147483647 w 196"/>
                <a:gd name="T31" fmla="*/ 2147483647 h 225"/>
                <a:gd name="T32" fmla="*/ 2147483647 w 196"/>
                <a:gd name="T33" fmla="*/ 2147483647 h 225"/>
                <a:gd name="T34" fmla="*/ 2147483647 w 196"/>
                <a:gd name="T35" fmla="*/ 2147483647 h 225"/>
                <a:gd name="T36" fmla="*/ 2147483647 w 196"/>
                <a:gd name="T37" fmla="*/ 2147483647 h 225"/>
                <a:gd name="T38" fmla="*/ 2147483647 w 196"/>
                <a:gd name="T39" fmla="*/ 2147483647 h 225"/>
                <a:gd name="T40" fmla="*/ 2147483647 w 196"/>
                <a:gd name="T41" fmla="*/ 2147483647 h 225"/>
                <a:gd name="T42" fmla="*/ 2147483647 w 196"/>
                <a:gd name="T43" fmla="*/ 2147483647 h 225"/>
                <a:gd name="T44" fmla="*/ 2147483647 w 196"/>
                <a:gd name="T45" fmla="*/ 2147483647 h 225"/>
                <a:gd name="T46" fmla="*/ 2147483647 w 196"/>
                <a:gd name="T47" fmla="*/ 2147483647 h 225"/>
                <a:gd name="T48" fmla="*/ 2147483647 w 196"/>
                <a:gd name="T49" fmla="*/ 2147483647 h 225"/>
                <a:gd name="T50" fmla="*/ 2147483647 w 196"/>
                <a:gd name="T51" fmla="*/ 2147483647 h 225"/>
                <a:gd name="T52" fmla="*/ 2147483647 w 196"/>
                <a:gd name="T53" fmla="*/ 2147483647 h 225"/>
                <a:gd name="T54" fmla="*/ 2147483647 w 196"/>
                <a:gd name="T55" fmla="*/ 2147483647 h 225"/>
                <a:gd name="T56" fmla="*/ 2147483647 w 196"/>
                <a:gd name="T57" fmla="*/ 2147483647 h 225"/>
                <a:gd name="T58" fmla="*/ 2147483647 w 196"/>
                <a:gd name="T59" fmla="*/ 2147483647 h 225"/>
                <a:gd name="T60" fmla="*/ 2147483647 w 196"/>
                <a:gd name="T61" fmla="*/ 2147483647 h 225"/>
                <a:gd name="T62" fmla="*/ 2147483647 w 196"/>
                <a:gd name="T63" fmla="*/ 2147483647 h 225"/>
                <a:gd name="T64" fmla="*/ 2147483647 w 196"/>
                <a:gd name="T65" fmla="*/ 2147483647 h 225"/>
                <a:gd name="T66" fmla="*/ 2147483647 w 196"/>
                <a:gd name="T67" fmla="*/ 2147483647 h 225"/>
                <a:gd name="T68" fmla="*/ 2147483647 w 196"/>
                <a:gd name="T69" fmla="*/ 2147483647 h 225"/>
                <a:gd name="T70" fmla="*/ 2147483647 w 196"/>
                <a:gd name="T71" fmla="*/ 2147483647 h 225"/>
                <a:gd name="T72" fmla="*/ 2147483647 w 196"/>
                <a:gd name="T73" fmla="*/ 2147483647 h 225"/>
                <a:gd name="T74" fmla="*/ 2147483647 w 196"/>
                <a:gd name="T75" fmla="*/ 2147483647 h 225"/>
                <a:gd name="T76" fmla="*/ 2147483647 w 196"/>
                <a:gd name="T77" fmla="*/ 2147483647 h 225"/>
                <a:gd name="T78" fmla="*/ 2147483647 w 196"/>
                <a:gd name="T79" fmla="*/ 2147483647 h 225"/>
                <a:gd name="T80" fmla="*/ 2147483647 w 196"/>
                <a:gd name="T81" fmla="*/ 2147483647 h 225"/>
                <a:gd name="T82" fmla="*/ 2147483647 w 196"/>
                <a:gd name="T83" fmla="*/ 2147483647 h 225"/>
                <a:gd name="T84" fmla="*/ 2147483647 w 196"/>
                <a:gd name="T85" fmla="*/ 2147483647 h 225"/>
                <a:gd name="T86" fmla="*/ 2147483647 w 196"/>
                <a:gd name="T87" fmla="*/ 2147483647 h 225"/>
                <a:gd name="T88" fmla="*/ 2147483647 w 196"/>
                <a:gd name="T89" fmla="*/ 2147483647 h 225"/>
                <a:gd name="T90" fmla="*/ 2147483647 w 196"/>
                <a:gd name="T91" fmla="*/ 2147483647 h 225"/>
                <a:gd name="T92" fmla="*/ 2147483647 w 196"/>
                <a:gd name="T93" fmla="*/ 2147483647 h 225"/>
                <a:gd name="T94" fmla="*/ 2147483647 w 196"/>
                <a:gd name="T95" fmla="*/ 2147483647 h 225"/>
                <a:gd name="T96" fmla="*/ 2147483647 w 196"/>
                <a:gd name="T97" fmla="*/ 2147483647 h 225"/>
                <a:gd name="T98" fmla="*/ 2147483647 w 196"/>
                <a:gd name="T99" fmla="*/ 2147483647 h 2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6"/>
                <a:gd name="T151" fmla="*/ 0 h 225"/>
                <a:gd name="T152" fmla="*/ 196 w 196"/>
                <a:gd name="T153" fmla="*/ 225 h 2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6" h="225">
                  <a:moveTo>
                    <a:pt x="166" y="55"/>
                  </a:moveTo>
                  <a:lnTo>
                    <a:pt x="167" y="57"/>
                  </a:lnTo>
                  <a:lnTo>
                    <a:pt x="169" y="58"/>
                  </a:lnTo>
                  <a:lnTo>
                    <a:pt x="179" y="63"/>
                  </a:lnTo>
                  <a:lnTo>
                    <a:pt x="181" y="66"/>
                  </a:lnTo>
                  <a:lnTo>
                    <a:pt x="185" y="67"/>
                  </a:lnTo>
                  <a:lnTo>
                    <a:pt x="187" y="69"/>
                  </a:lnTo>
                  <a:lnTo>
                    <a:pt x="189" y="74"/>
                  </a:lnTo>
                  <a:lnTo>
                    <a:pt x="189" y="86"/>
                  </a:lnTo>
                  <a:lnTo>
                    <a:pt x="193" y="94"/>
                  </a:lnTo>
                  <a:lnTo>
                    <a:pt x="192" y="97"/>
                  </a:lnTo>
                  <a:lnTo>
                    <a:pt x="190" y="101"/>
                  </a:lnTo>
                  <a:lnTo>
                    <a:pt x="189" y="103"/>
                  </a:lnTo>
                  <a:lnTo>
                    <a:pt x="190" y="106"/>
                  </a:lnTo>
                  <a:lnTo>
                    <a:pt x="191" y="110"/>
                  </a:lnTo>
                  <a:lnTo>
                    <a:pt x="193" y="113"/>
                  </a:lnTo>
                  <a:lnTo>
                    <a:pt x="195" y="116"/>
                  </a:lnTo>
                  <a:lnTo>
                    <a:pt x="194" y="121"/>
                  </a:lnTo>
                  <a:lnTo>
                    <a:pt x="192" y="124"/>
                  </a:lnTo>
                  <a:lnTo>
                    <a:pt x="189" y="124"/>
                  </a:lnTo>
                  <a:lnTo>
                    <a:pt x="180" y="119"/>
                  </a:lnTo>
                  <a:lnTo>
                    <a:pt x="176" y="119"/>
                  </a:lnTo>
                  <a:lnTo>
                    <a:pt x="173" y="119"/>
                  </a:lnTo>
                  <a:lnTo>
                    <a:pt x="169" y="120"/>
                  </a:lnTo>
                  <a:lnTo>
                    <a:pt x="167" y="123"/>
                  </a:lnTo>
                  <a:lnTo>
                    <a:pt x="165" y="127"/>
                  </a:lnTo>
                  <a:lnTo>
                    <a:pt x="170" y="131"/>
                  </a:lnTo>
                  <a:lnTo>
                    <a:pt x="177" y="133"/>
                  </a:lnTo>
                  <a:lnTo>
                    <a:pt x="180" y="134"/>
                  </a:lnTo>
                  <a:lnTo>
                    <a:pt x="182" y="139"/>
                  </a:lnTo>
                  <a:lnTo>
                    <a:pt x="183" y="143"/>
                  </a:lnTo>
                  <a:lnTo>
                    <a:pt x="183" y="148"/>
                  </a:lnTo>
                  <a:lnTo>
                    <a:pt x="182" y="151"/>
                  </a:lnTo>
                  <a:lnTo>
                    <a:pt x="179" y="154"/>
                  </a:lnTo>
                  <a:lnTo>
                    <a:pt x="176" y="155"/>
                  </a:lnTo>
                  <a:lnTo>
                    <a:pt x="173" y="153"/>
                  </a:lnTo>
                  <a:lnTo>
                    <a:pt x="169" y="150"/>
                  </a:lnTo>
                  <a:lnTo>
                    <a:pt x="166" y="148"/>
                  </a:lnTo>
                  <a:lnTo>
                    <a:pt x="163" y="147"/>
                  </a:lnTo>
                  <a:lnTo>
                    <a:pt x="161" y="149"/>
                  </a:lnTo>
                  <a:lnTo>
                    <a:pt x="161" y="153"/>
                  </a:lnTo>
                  <a:lnTo>
                    <a:pt x="160" y="158"/>
                  </a:lnTo>
                  <a:lnTo>
                    <a:pt x="159" y="162"/>
                  </a:lnTo>
                  <a:lnTo>
                    <a:pt x="157" y="164"/>
                  </a:lnTo>
                  <a:lnTo>
                    <a:pt x="153" y="161"/>
                  </a:lnTo>
                  <a:lnTo>
                    <a:pt x="150" y="158"/>
                  </a:lnTo>
                  <a:lnTo>
                    <a:pt x="147" y="161"/>
                  </a:lnTo>
                  <a:lnTo>
                    <a:pt x="144" y="164"/>
                  </a:lnTo>
                  <a:lnTo>
                    <a:pt x="142" y="165"/>
                  </a:lnTo>
                  <a:lnTo>
                    <a:pt x="139" y="164"/>
                  </a:lnTo>
                  <a:lnTo>
                    <a:pt x="135" y="156"/>
                  </a:lnTo>
                  <a:lnTo>
                    <a:pt x="132" y="153"/>
                  </a:lnTo>
                  <a:lnTo>
                    <a:pt x="129" y="155"/>
                  </a:lnTo>
                  <a:lnTo>
                    <a:pt x="126" y="158"/>
                  </a:lnTo>
                  <a:lnTo>
                    <a:pt x="126" y="162"/>
                  </a:lnTo>
                  <a:lnTo>
                    <a:pt x="129" y="161"/>
                  </a:lnTo>
                  <a:lnTo>
                    <a:pt x="132" y="164"/>
                  </a:lnTo>
                  <a:lnTo>
                    <a:pt x="134" y="167"/>
                  </a:lnTo>
                  <a:lnTo>
                    <a:pt x="138" y="174"/>
                  </a:lnTo>
                  <a:lnTo>
                    <a:pt x="138" y="175"/>
                  </a:lnTo>
                  <a:lnTo>
                    <a:pt x="138" y="178"/>
                  </a:lnTo>
                  <a:lnTo>
                    <a:pt x="138" y="183"/>
                  </a:lnTo>
                  <a:lnTo>
                    <a:pt x="134" y="184"/>
                  </a:lnTo>
                  <a:lnTo>
                    <a:pt x="132" y="187"/>
                  </a:lnTo>
                  <a:lnTo>
                    <a:pt x="132" y="191"/>
                  </a:lnTo>
                  <a:lnTo>
                    <a:pt x="133" y="195"/>
                  </a:lnTo>
                  <a:lnTo>
                    <a:pt x="143" y="202"/>
                  </a:lnTo>
                  <a:lnTo>
                    <a:pt x="146" y="205"/>
                  </a:lnTo>
                  <a:lnTo>
                    <a:pt x="147" y="209"/>
                  </a:lnTo>
                  <a:lnTo>
                    <a:pt x="145" y="213"/>
                  </a:lnTo>
                  <a:lnTo>
                    <a:pt x="143" y="215"/>
                  </a:lnTo>
                  <a:lnTo>
                    <a:pt x="142" y="218"/>
                  </a:lnTo>
                  <a:lnTo>
                    <a:pt x="142" y="224"/>
                  </a:lnTo>
                  <a:lnTo>
                    <a:pt x="140" y="218"/>
                  </a:lnTo>
                  <a:lnTo>
                    <a:pt x="138" y="215"/>
                  </a:lnTo>
                  <a:lnTo>
                    <a:pt x="136" y="211"/>
                  </a:lnTo>
                  <a:lnTo>
                    <a:pt x="135" y="207"/>
                  </a:lnTo>
                  <a:lnTo>
                    <a:pt x="133" y="204"/>
                  </a:lnTo>
                  <a:lnTo>
                    <a:pt x="130" y="201"/>
                  </a:lnTo>
                  <a:lnTo>
                    <a:pt x="126" y="202"/>
                  </a:lnTo>
                  <a:lnTo>
                    <a:pt x="124" y="205"/>
                  </a:lnTo>
                  <a:lnTo>
                    <a:pt x="122" y="197"/>
                  </a:lnTo>
                  <a:lnTo>
                    <a:pt x="119" y="195"/>
                  </a:lnTo>
                  <a:lnTo>
                    <a:pt x="117" y="195"/>
                  </a:lnTo>
                  <a:lnTo>
                    <a:pt x="112" y="200"/>
                  </a:lnTo>
                  <a:lnTo>
                    <a:pt x="106" y="194"/>
                  </a:lnTo>
                  <a:lnTo>
                    <a:pt x="102" y="195"/>
                  </a:lnTo>
                  <a:lnTo>
                    <a:pt x="99" y="194"/>
                  </a:lnTo>
                  <a:lnTo>
                    <a:pt x="97" y="191"/>
                  </a:lnTo>
                  <a:lnTo>
                    <a:pt x="97" y="190"/>
                  </a:lnTo>
                  <a:lnTo>
                    <a:pt x="94" y="188"/>
                  </a:lnTo>
                  <a:lnTo>
                    <a:pt x="92" y="185"/>
                  </a:lnTo>
                  <a:lnTo>
                    <a:pt x="88" y="184"/>
                  </a:lnTo>
                  <a:lnTo>
                    <a:pt x="86" y="180"/>
                  </a:lnTo>
                  <a:lnTo>
                    <a:pt x="84" y="177"/>
                  </a:lnTo>
                  <a:lnTo>
                    <a:pt x="81" y="175"/>
                  </a:lnTo>
                  <a:lnTo>
                    <a:pt x="78" y="172"/>
                  </a:lnTo>
                  <a:lnTo>
                    <a:pt x="75" y="171"/>
                  </a:lnTo>
                  <a:lnTo>
                    <a:pt x="71" y="169"/>
                  </a:lnTo>
                  <a:lnTo>
                    <a:pt x="68" y="168"/>
                  </a:lnTo>
                  <a:lnTo>
                    <a:pt x="66" y="171"/>
                  </a:lnTo>
                  <a:lnTo>
                    <a:pt x="65" y="167"/>
                  </a:lnTo>
                  <a:lnTo>
                    <a:pt x="61" y="165"/>
                  </a:lnTo>
                  <a:lnTo>
                    <a:pt x="59" y="167"/>
                  </a:lnTo>
                  <a:lnTo>
                    <a:pt x="56" y="168"/>
                  </a:lnTo>
                  <a:lnTo>
                    <a:pt x="56" y="164"/>
                  </a:lnTo>
                  <a:lnTo>
                    <a:pt x="52" y="160"/>
                  </a:lnTo>
                  <a:lnTo>
                    <a:pt x="47" y="156"/>
                  </a:lnTo>
                  <a:lnTo>
                    <a:pt x="46" y="157"/>
                  </a:lnTo>
                  <a:lnTo>
                    <a:pt x="44" y="153"/>
                  </a:lnTo>
                  <a:lnTo>
                    <a:pt x="41" y="152"/>
                  </a:lnTo>
                  <a:lnTo>
                    <a:pt x="37" y="152"/>
                  </a:lnTo>
                  <a:lnTo>
                    <a:pt x="33" y="151"/>
                  </a:lnTo>
                  <a:lnTo>
                    <a:pt x="26" y="152"/>
                  </a:lnTo>
                  <a:lnTo>
                    <a:pt x="22" y="151"/>
                  </a:lnTo>
                  <a:lnTo>
                    <a:pt x="20" y="148"/>
                  </a:lnTo>
                  <a:lnTo>
                    <a:pt x="22" y="144"/>
                  </a:lnTo>
                  <a:lnTo>
                    <a:pt x="18" y="143"/>
                  </a:lnTo>
                  <a:lnTo>
                    <a:pt x="15" y="143"/>
                  </a:lnTo>
                  <a:lnTo>
                    <a:pt x="11" y="141"/>
                  </a:lnTo>
                  <a:lnTo>
                    <a:pt x="7" y="142"/>
                  </a:lnTo>
                  <a:lnTo>
                    <a:pt x="6" y="145"/>
                  </a:lnTo>
                  <a:lnTo>
                    <a:pt x="3" y="148"/>
                  </a:lnTo>
                  <a:lnTo>
                    <a:pt x="0" y="146"/>
                  </a:lnTo>
                  <a:lnTo>
                    <a:pt x="0" y="143"/>
                  </a:lnTo>
                  <a:lnTo>
                    <a:pt x="4" y="82"/>
                  </a:lnTo>
                  <a:lnTo>
                    <a:pt x="4" y="66"/>
                  </a:lnTo>
                  <a:lnTo>
                    <a:pt x="7" y="9"/>
                  </a:lnTo>
                  <a:lnTo>
                    <a:pt x="32" y="9"/>
                  </a:lnTo>
                  <a:lnTo>
                    <a:pt x="75" y="10"/>
                  </a:lnTo>
                  <a:lnTo>
                    <a:pt x="92" y="11"/>
                  </a:lnTo>
                  <a:lnTo>
                    <a:pt x="121" y="12"/>
                  </a:lnTo>
                  <a:lnTo>
                    <a:pt x="124" y="14"/>
                  </a:lnTo>
                  <a:lnTo>
                    <a:pt x="127" y="12"/>
                  </a:lnTo>
                  <a:lnTo>
                    <a:pt x="131" y="10"/>
                  </a:lnTo>
                  <a:lnTo>
                    <a:pt x="133" y="2"/>
                  </a:lnTo>
                  <a:lnTo>
                    <a:pt x="138" y="0"/>
                  </a:lnTo>
                  <a:lnTo>
                    <a:pt x="140" y="1"/>
                  </a:lnTo>
                  <a:lnTo>
                    <a:pt x="142" y="5"/>
                  </a:lnTo>
                  <a:lnTo>
                    <a:pt x="143" y="10"/>
                  </a:lnTo>
                  <a:lnTo>
                    <a:pt x="144" y="13"/>
                  </a:lnTo>
                  <a:lnTo>
                    <a:pt x="146" y="14"/>
                  </a:lnTo>
                  <a:lnTo>
                    <a:pt x="148" y="16"/>
                  </a:lnTo>
                  <a:lnTo>
                    <a:pt x="150" y="20"/>
                  </a:lnTo>
                  <a:lnTo>
                    <a:pt x="152" y="23"/>
                  </a:lnTo>
                  <a:lnTo>
                    <a:pt x="164" y="32"/>
                  </a:lnTo>
                  <a:lnTo>
                    <a:pt x="167" y="40"/>
                  </a:lnTo>
                  <a:lnTo>
                    <a:pt x="167" y="44"/>
                  </a:lnTo>
                  <a:lnTo>
                    <a:pt x="164" y="47"/>
                  </a:lnTo>
                  <a:lnTo>
                    <a:pt x="162" y="50"/>
                  </a:lnTo>
                  <a:lnTo>
                    <a:pt x="166" y="55"/>
                  </a:lnTo>
                </a:path>
              </a:pathLst>
            </a:custGeom>
            <a:solidFill>
              <a:srgbClr val="CCCC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5" name="Freeform 64"/>
            <p:cNvSpPr>
              <a:spLocks/>
            </p:cNvSpPr>
            <p:nvPr/>
          </p:nvSpPr>
          <p:spPr bwMode="auto">
            <a:xfrm>
              <a:off x="6457950" y="3978275"/>
              <a:ext cx="496888" cy="538163"/>
            </a:xfrm>
            <a:custGeom>
              <a:avLst/>
              <a:gdLst>
                <a:gd name="T0" fmla="*/ 2147483647 w 313"/>
                <a:gd name="T1" fmla="*/ 2147483647 h 339"/>
                <a:gd name="T2" fmla="*/ 2147483647 w 313"/>
                <a:gd name="T3" fmla="*/ 2147483647 h 339"/>
                <a:gd name="T4" fmla="*/ 2147483647 w 313"/>
                <a:gd name="T5" fmla="*/ 2147483647 h 339"/>
                <a:gd name="T6" fmla="*/ 0 w 313"/>
                <a:gd name="T7" fmla="*/ 2147483647 h 339"/>
                <a:gd name="T8" fmla="*/ 2147483647 w 313"/>
                <a:gd name="T9" fmla="*/ 2147483647 h 339"/>
                <a:gd name="T10" fmla="*/ 2147483647 w 313"/>
                <a:gd name="T11" fmla="*/ 2147483647 h 339"/>
                <a:gd name="T12" fmla="*/ 2147483647 w 313"/>
                <a:gd name="T13" fmla="*/ 2147483647 h 339"/>
                <a:gd name="T14" fmla="*/ 2147483647 w 313"/>
                <a:gd name="T15" fmla="*/ 2147483647 h 339"/>
                <a:gd name="T16" fmla="*/ 2147483647 w 313"/>
                <a:gd name="T17" fmla="*/ 2147483647 h 339"/>
                <a:gd name="T18" fmla="*/ 2147483647 w 313"/>
                <a:gd name="T19" fmla="*/ 2147483647 h 339"/>
                <a:gd name="T20" fmla="*/ 2147483647 w 313"/>
                <a:gd name="T21" fmla="*/ 2147483647 h 339"/>
                <a:gd name="T22" fmla="*/ 2147483647 w 313"/>
                <a:gd name="T23" fmla="*/ 2147483647 h 339"/>
                <a:gd name="T24" fmla="*/ 2147483647 w 313"/>
                <a:gd name="T25" fmla="*/ 2147483647 h 339"/>
                <a:gd name="T26" fmla="*/ 2147483647 w 313"/>
                <a:gd name="T27" fmla="*/ 0 h 339"/>
                <a:gd name="T28" fmla="*/ 2147483647 w 313"/>
                <a:gd name="T29" fmla="*/ 2147483647 h 339"/>
                <a:gd name="T30" fmla="*/ 2147483647 w 313"/>
                <a:gd name="T31" fmla="*/ 2147483647 h 339"/>
                <a:gd name="T32" fmla="*/ 2147483647 w 313"/>
                <a:gd name="T33" fmla="*/ 2147483647 h 339"/>
                <a:gd name="T34" fmla="*/ 2147483647 w 313"/>
                <a:gd name="T35" fmla="*/ 2147483647 h 339"/>
                <a:gd name="T36" fmla="*/ 2147483647 w 313"/>
                <a:gd name="T37" fmla="*/ 2147483647 h 339"/>
                <a:gd name="T38" fmla="*/ 2147483647 w 313"/>
                <a:gd name="T39" fmla="*/ 2147483647 h 339"/>
                <a:gd name="T40" fmla="*/ 2147483647 w 313"/>
                <a:gd name="T41" fmla="*/ 2147483647 h 339"/>
                <a:gd name="T42" fmla="*/ 2147483647 w 313"/>
                <a:gd name="T43" fmla="*/ 2147483647 h 339"/>
                <a:gd name="T44" fmla="*/ 2147483647 w 313"/>
                <a:gd name="T45" fmla="*/ 2147483647 h 339"/>
                <a:gd name="T46" fmla="*/ 2147483647 w 313"/>
                <a:gd name="T47" fmla="*/ 2147483647 h 339"/>
                <a:gd name="T48" fmla="*/ 2147483647 w 313"/>
                <a:gd name="T49" fmla="*/ 2147483647 h 339"/>
                <a:gd name="T50" fmla="*/ 2147483647 w 313"/>
                <a:gd name="T51" fmla="*/ 2147483647 h 339"/>
                <a:gd name="T52" fmla="*/ 2147483647 w 313"/>
                <a:gd name="T53" fmla="*/ 2147483647 h 339"/>
                <a:gd name="T54" fmla="*/ 2147483647 w 313"/>
                <a:gd name="T55" fmla="*/ 2147483647 h 339"/>
                <a:gd name="T56" fmla="*/ 2147483647 w 313"/>
                <a:gd name="T57" fmla="*/ 2147483647 h 339"/>
                <a:gd name="T58" fmla="*/ 2147483647 w 313"/>
                <a:gd name="T59" fmla="*/ 2147483647 h 339"/>
                <a:gd name="T60" fmla="*/ 2147483647 w 313"/>
                <a:gd name="T61" fmla="*/ 2147483647 h 339"/>
                <a:gd name="T62" fmla="*/ 2147483647 w 313"/>
                <a:gd name="T63" fmla="*/ 2147483647 h 339"/>
                <a:gd name="T64" fmla="*/ 2147483647 w 313"/>
                <a:gd name="T65" fmla="*/ 2147483647 h 339"/>
                <a:gd name="T66" fmla="*/ 2147483647 w 313"/>
                <a:gd name="T67" fmla="*/ 2147483647 h 339"/>
                <a:gd name="T68" fmla="*/ 2147483647 w 313"/>
                <a:gd name="T69" fmla="*/ 2147483647 h 339"/>
                <a:gd name="T70" fmla="*/ 2147483647 w 313"/>
                <a:gd name="T71" fmla="*/ 2147483647 h 339"/>
                <a:gd name="T72" fmla="*/ 2147483647 w 313"/>
                <a:gd name="T73" fmla="*/ 2147483647 h 339"/>
                <a:gd name="T74" fmla="*/ 2147483647 w 313"/>
                <a:gd name="T75" fmla="*/ 2147483647 h 339"/>
                <a:gd name="T76" fmla="*/ 2147483647 w 313"/>
                <a:gd name="T77" fmla="*/ 2147483647 h 339"/>
                <a:gd name="T78" fmla="*/ 2147483647 w 313"/>
                <a:gd name="T79" fmla="*/ 2147483647 h 339"/>
                <a:gd name="T80" fmla="*/ 2147483647 w 313"/>
                <a:gd name="T81" fmla="*/ 2147483647 h 339"/>
                <a:gd name="T82" fmla="*/ 2147483647 w 313"/>
                <a:gd name="T83" fmla="*/ 2147483647 h 339"/>
                <a:gd name="T84" fmla="*/ 2147483647 w 313"/>
                <a:gd name="T85" fmla="*/ 2147483647 h 339"/>
                <a:gd name="T86" fmla="*/ 2147483647 w 313"/>
                <a:gd name="T87" fmla="*/ 2147483647 h 339"/>
                <a:gd name="T88" fmla="*/ 2147483647 w 313"/>
                <a:gd name="T89" fmla="*/ 2147483647 h 339"/>
                <a:gd name="T90" fmla="*/ 2147483647 w 313"/>
                <a:gd name="T91" fmla="*/ 2147483647 h 339"/>
                <a:gd name="T92" fmla="*/ 2147483647 w 313"/>
                <a:gd name="T93" fmla="*/ 2147483647 h 3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339"/>
                <a:gd name="T143" fmla="*/ 313 w 313"/>
                <a:gd name="T144" fmla="*/ 339 h 3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339">
                  <a:moveTo>
                    <a:pt x="67" y="328"/>
                  </a:moveTo>
                  <a:lnTo>
                    <a:pt x="63" y="328"/>
                  </a:lnTo>
                  <a:lnTo>
                    <a:pt x="60" y="330"/>
                  </a:lnTo>
                  <a:lnTo>
                    <a:pt x="56" y="328"/>
                  </a:lnTo>
                  <a:lnTo>
                    <a:pt x="48" y="331"/>
                  </a:lnTo>
                  <a:lnTo>
                    <a:pt x="39" y="338"/>
                  </a:lnTo>
                  <a:lnTo>
                    <a:pt x="27" y="331"/>
                  </a:lnTo>
                  <a:lnTo>
                    <a:pt x="0" y="317"/>
                  </a:lnTo>
                  <a:lnTo>
                    <a:pt x="14" y="263"/>
                  </a:lnTo>
                  <a:lnTo>
                    <a:pt x="28" y="206"/>
                  </a:lnTo>
                  <a:lnTo>
                    <a:pt x="29" y="205"/>
                  </a:lnTo>
                  <a:lnTo>
                    <a:pt x="27" y="177"/>
                  </a:lnTo>
                  <a:lnTo>
                    <a:pt x="23" y="99"/>
                  </a:lnTo>
                  <a:lnTo>
                    <a:pt x="22" y="80"/>
                  </a:lnTo>
                  <a:lnTo>
                    <a:pt x="15" y="70"/>
                  </a:lnTo>
                  <a:lnTo>
                    <a:pt x="15" y="62"/>
                  </a:lnTo>
                  <a:lnTo>
                    <a:pt x="15" y="56"/>
                  </a:lnTo>
                  <a:lnTo>
                    <a:pt x="20" y="40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34" y="6"/>
                  </a:lnTo>
                  <a:lnTo>
                    <a:pt x="70" y="13"/>
                  </a:lnTo>
                  <a:lnTo>
                    <a:pt x="86" y="2"/>
                  </a:lnTo>
                  <a:lnTo>
                    <a:pt x="87" y="2"/>
                  </a:lnTo>
                  <a:lnTo>
                    <a:pt x="89" y="1"/>
                  </a:lnTo>
                  <a:lnTo>
                    <a:pt x="92" y="1"/>
                  </a:lnTo>
                  <a:lnTo>
                    <a:pt x="96" y="1"/>
                  </a:lnTo>
                  <a:lnTo>
                    <a:pt x="100" y="0"/>
                  </a:lnTo>
                  <a:lnTo>
                    <a:pt x="100" y="1"/>
                  </a:lnTo>
                  <a:lnTo>
                    <a:pt x="103" y="2"/>
                  </a:lnTo>
                  <a:lnTo>
                    <a:pt x="106" y="3"/>
                  </a:lnTo>
                  <a:lnTo>
                    <a:pt x="109" y="3"/>
                  </a:lnTo>
                  <a:lnTo>
                    <a:pt x="113" y="5"/>
                  </a:lnTo>
                  <a:lnTo>
                    <a:pt x="115" y="8"/>
                  </a:lnTo>
                  <a:lnTo>
                    <a:pt x="119" y="8"/>
                  </a:lnTo>
                  <a:lnTo>
                    <a:pt x="122" y="8"/>
                  </a:lnTo>
                  <a:lnTo>
                    <a:pt x="124" y="13"/>
                  </a:lnTo>
                  <a:lnTo>
                    <a:pt x="125" y="16"/>
                  </a:lnTo>
                  <a:lnTo>
                    <a:pt x="128" y="19"/>
                  </a:lnTo>
                  <a:lnTo>
                    <a:pt x="135" y="21"/>
                  </a:lnTo>
                  <a:lnTo>
                    <a:pt x="138" y="21"/>
                  </a:lnTo>
                  <a:lnTo>
                    <a:pt x="145" y="15"/>
                  </a:lnTo>
                  <a:lnTo>
                    <a:pt x="148" y="16"/>
                  </a:lnTo>
                  <a:lnTo>
                    <a:pt x="152" y="15"/>
                  </a:lnTo>
                  <a:lnTo>
                    <a:pt x="155" y="16"/>
                  </a:lnTo>
                  <a:lnTo>
                    <a:pt x="162" y="21"/>
                  </a:lnTo>
                  <a:lnTo>
                    <a:pt x="164" y="24"/>
                  </a:lnTo>
                  <a:lnTo>
                    <a:pt x="166" y="27"/>
                  </a:lnTo>
                  <a:lnTo>
                    <a:pt x="173" y="34"/>
                  </a:lnTo>
                  <a:lnTo>
                    <a:pt x="173" y="28"/>
                  </a:lnTo>
                  <a:lnTo>
                    <a:pt x="179" y="23"/>
                  </a:lnTo>
                  <a:lnTo>
                    <a:pt x="208" y="12"/>
                  </a:lnTo>
                  <a:lnTo>
                    <a:pt x="244" y="34"/>
                  </a:lnTo>
                  <a:lnTo>
                    <a:pt x="256" y="61"/>
                  </a:lnTo>
                  <a:lnTo>
                    <a:pt x="256" y="63"/>
                  </a:lnTo>
                  <a:lnTo>
                    <a:pt x="257" y="93"/>
                  </a:lnTo>
                  <a:lnTo>
                    <a:pt x="258" y="121"/>
                  </a:lnTo>
                  <a:lnTo>
                    <a:pt x="266" y="131"/>
                  </a:lnTo>
                  <a:lnTo>
                    <a:pt x="271" y="136"/>
                  </a:lnTo>
                  <a:lnTo>
                    <a:pt x="272" y="137"/>
                  </a:lnTo>
                  <a:lnTo>
                    <a:pt x="297" y="154"/>
                  </a:lnTo>
                  <a:lnTo>
                    <a:pt x="312" y="190"/>
                  </a:lnTo>
                  <a:lnTo>
                    <a:pt x="303" y="251"/>
                  </a:lnTo>
                  <a:lnTo>
                    <a:pt x="296" y="302"/>
                  </a:lnTo>
                  <a:lnTo>
                    <a:pt x="292" y="324"/>
                  </a:lnTo>
                  <a:lnTo>
                    <a:pt x="295" y="331"/>
                  </a:lnTo>
                  <a:lnTo>
                    <a:pt x="203" y="333"/>
                  </a:lnTo>
                  <a:lnTo>
                    <a:pt x="158" y="335"/>
                  </a:lnTo>
                  <a:lnTo>
                    <a:pt x="157" y="334"/>
                  </a:lnTo>
                  <a:lnTo>
                    <a:pt x="156" y="332"/>
                  </a:lnTo>
                  <a:lnTo>
                    <a:pt x="153" y="330"/>
                  </a:lnTo>
                  <a:lnTo>
                    <a:pt x="143" y="332"/>
                  </a:lnTo>
                  <a:lnTo>
                    <a:pt x="139" y="335"/>
                  </a:lnTo>
                  <a:lnTo>
                    <a:pt x="136" y="334"/>
                  </a:lnTo>
                  <a:lnTo>
                    <a:pt x="133" y="332"/>
                  </a:lnTo>
                  <a:lnTo>
                    <a:pt x="129" y="332"/>
                  </a:lnTo>
                  <a:lnTo>
                    <a:pt x="126" y="335"/>
                  </a:lnTo>
                  <a:lnTo>
                    <a:pt x="119" y="334"/>
                  </a:lnTo>
                  <a:lnTo>
                    <a:pt x="115" y="332"/>
                  </a:lnTo>
                  <a:lnTo>
                    <a:pt x="113" y="331"/>
                  </a:lnTo>
                  <a:lnTo>
                    <a:pt x="110" y="328"/>
                  </a:lnTo>
                  <a:lnTo>
                    <a:pt x="107" y="325"/>
                  </a:lnTo>
                  <a:lnTo>
                    <a:pt x="104" y="324"/>
                  </a:lnTo>
                  <a:lnTo>
                    <a:pt x="100" y="325"/>
                  </a:lnTo>
                  <a:lnTo>
                    <a:pt x="98" y="328"/>
                  </a:lnTo>
                  <a:lnTo>
                    <a:pt x="95" y="327"/>
                  </a:lnTo>
                  <a:lnTo>
                    <a:pt x="91" y="328"/>
                  </a:lnTo>
                  <a:lnTo>
                    <a:pt x="88" y="328"/>
                  </a:lnTo>
                  <a:lnTo>
                    <a:pt x="87" y="328"/>
                  </a:lnTo>
                  <a:lnTo>
                    <a:pt x="83" y="329"/>
                  </a:lnTo>
                  <a:lnTo>
                    <a:pt x="80" y="328"/>
                  </a:lnTo>
                  <a:lnTo>
                    <a:pt x="76" y="327"/>
                  </a:lnTo>
                  <a:lnTo>
                    <a:pt x="72" y="328"/>
                  </a:lnTo>
                  <a:lnTo>
                    <a:pt x="70" y="329"/>
                  </a:lnTo>
                  <a:lnTo>
                    <a:pt x="67" y="328"/>
                  </a:lnTo>
                </a:path>
              </a:pathLst>
            </a:custGeom>
            <a:solidFill>
              <a:srgbClr val="3333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6" name="Freeform 65"/>
            <p:cNvSpPr>
              <a:spLocks/>
            </p:cNvSpPr>
            <p:nvPr/>
          </p:nvSpPr>
          <p:spPr bwMode="auto">
            <a:xfrm>
              <a:off x="5713413" y="2824163"/>
              <a:ext cx="288925" cy="417512"/>
            </a:xfrm>
            <a:custGeom>
              <a:avLst/>
              <a:gdLst>
                <a:gd name="T0" fmla="*/ 2147483647 w 182"/>
                <a:gd name="T1" fmla="*/ 2147483647 h 263"/>
                <a:gd name="T2" fmla="*/ 2147483647 w 182"/>
                <a:gd name="T3" fmla="*/ 2147483647 h 263"/>
                <a:gd name="T4" fmla="*/ 2147483647 w 182"/>
                <a:gd name="T5" fmla="*/ 2147483647 h 263"/>
                <a:gd name="T6" fmla="*/ 2147483647 w 182"/>
                <a:gd name="T7" fmla="*/ 2147483647 h 263"/>
                <a:gd name="T8" fmla="*/ 2147483647 w 182"/>
                <a:gd name="T9" fmla="*/ 2147483647 h 263"/>
                <a:gd name="T10" fmla="*/ 2147483647 w 182"/>
                <a:gd name="T11" fmla="*/ 2147483647 h 263"/>
                <a:gd name="T12" fmla="*/ 2147483647 w 182"/>
                <a:gd name="T13" fmla="*/ 2147483647 h 263"/>
                <a:gd name="T14" fmla="*/ 2147483647 w 182"/>
                <a:gd name="T15" fmla="*/ 2147483647 h 263"/>
                <a:gd name="T16" fmla="*/ 2147483647 w 182"/>
                <a:gd name="T17" fmla="*/ 2147483647 h 263"/>
                <a:gd name="T18" fmla="*/ 2147483647 w 182"/>
                <a:gd name="T19" fmla="*/ 2147483647 h 263"/>
                <a:gd name="T20" fmla="*/ 2147483647 w 182"/>
                <a:gd name="T21" fmla="*/ 2147483647 h 263"/>
                <a:gd name="T22" fmla="*/ 2147483647 w 182"/>
                <a:gd name="T23" fmla="*/ 2147483647 h 263"/>
                <a:gd name="T24" fmla="*/ 2147483647 w 182"/>
                <a:gd name="T25" fmla="*/ 2147483647 h 263"/>
                <a:gd name="T26" fmla="*/ 2147483647 w 182"/>
                <a:gd name="T27" fmla="*/ 2147483647 h 263"/>
                <a:gd name="T28" fmla="*/ 2147483647 w 182"/>
                <a:gd name="T29" fmla="*/ 2147483647 h 263"/>
                <a:gd name="T30" fmla="*/ 2147483647 w 182"/>
                <a:gd name="T31" fmla="*/ 2147483647 h 263"/>
                <a:gd name="T32" fmla="*/ 2147483647 w 182"/>
                <a:gd name="T33" fmla="*/ 2147483647 h 263"/>
                <a:gd name="T34" fmla="*/ 2147483647 w 182"/>
                <a:gd name="T35" fmla="*/ 2147483647 h 263"/>
                <a:gd name="T36" fmla="*/ 2147483647 w 182"/>
                <a:gd name="T37" fmla="*/ 2147483647 h 263"/>
                <a:gd name="T38" fmla="*/ 2147483647 w 182"/>
                <a:gd name="T39" fmla="*/ 2147483647 h 263"/>
                <a:gd name="T40" fmla="*/ 2147483647 w 182"/>
                <a:gd name="T41" fmla="*/ 2147483647 h 263"/>
                <a:gd name="T42" fmla="*/ 2147483647 w 182"/>
                <a:gd name="T43" fmla="*/ 2147483647 h 263"/>
                <a:gd name="T44" fmla="*/ 2147483647 w 182"/>
                <a:gd name="T45" fmla="*/ 2147483647 h 263"/>
                <a:gd name="T46" fmla="*/ 2147483647 w 182"/>
                <a:gd name="T47" fmla="*/ 2147483647 h 263"/>
                <a:gd name="T48" fmla="*/ 2147483647 w 182"/>
                <a:gd name="T49" fmla="*/ 2147483647 h 263"/>
                <a:gd name="T50" fmla="*/ 2147483647 w 182"/>
                <a:gd name="T51" fmla="*/ 2147483647 h 263"/>
                <a:gd name="T52" fmla="*/ 2147483647 w 182"/>
                <a:gd name="T53" fmla="*/ 2147483647 h 263"/>
                <a:gd name="T54" fmla="*/ 2147483647 w 182"/>
                <a:gd name="T55" fmla="*/ 2147483647 h 263"/>
                <a:gd name="T56" fmla="*/ 2147483647 w 182"/>
                <a:gd name="T57" fmla="*/ 2147483647 h 263"/>
                <a:gd name="T58" fmla="*/ 2147483647 w 182"/>
                <a:gd name="T59" fmla="*/ 2147483647 h 263"/>
                <a:gd name="T60" fmla="*/ 2147483647 w 182"/>
                <a:gd name="T61" fmla="*/ 2147483647 h 263"/>
                <a:gd name="T62" fmla="*/ 2147483647 w 182"/>
                <a:gd name="T63" fmla="*/ 2147483647 h 263"/>
                <a:gd name="T64" fmla="*/ 2147483647 w 182"/>
                <a:gd name="T65" fmla="*/ 2147483647 h 263"/>
                <a:gd name="T66" fmla="*/ 2147483647 w 182"/>
                <a:gd name="T67" fmla="*/ 2147483647 h 263"/>
                <a:gd name="T68" fmla="*/ 2147483647 w 182"/>
                <a:gd name="T69" fmla="*/ 2147483647 h 263"/>
                <a:gd name="T70" fmla="*/ 2147483647 w 182"/>
                <a:gd name="T71" fmla="*/ 2147483647 h 263"/>
                <a:gd name="T72" fmla="*/ 2147483647 w 182"/>
                <a:gd name="T73" fmla="*/ 2147483647 h 263"/>
                <a:gd name="T74" fmla="*/ 2147483647 w 182"/>
                <a:gd name="T75" fmla="*/ 2147483647 h 263"/>
                <a:gd name="T76" fmla="*/ 2147483647 w 182"/>
                <a:gd name="T77" fmla="*/ 2147483647 h 263"/>
                <a:gd name="T78" fmla="*/ 2147483647 w 182"/>
                <a:gd name="T79" fmla="*/ 2147483647 h 263"/>
                <a:gd name="T80" fmla="*/ 2147483647 w 182"/>
                <a:gd name="T81" fmla="*/ 2147483647 h 263"/>
                <a:gd name="T82" fmla="*/ 2147483647 w 182"/>
                <a:gd name="T83" fmla="*/ 2147483647 h 263"/>
                <a:gd name="T84" fmla="*/ 0 w 182"/>
                <a:gd name="T85" fmla="*/ 2147483647 h 263"/>
                <a:gd name="T86" fmla="*/ 2147483647 w 182"/>
                <a:gd name="T87" fmla="*/ 2147483647 h 263"/>
                <a:gd name="T88" fmla="*/ 2147483647 w 182"/>
                <a:gd name="T89" fmla="*/ 2147483647 h 263"/>
                <a:gd name="T90" fmla="*/ 2147483647 w 182"/>
                <a:gd name="T91" fmla="*/ 2147483647 h 263"/>
                <a:gd name="T92" fmla="*/ 2147483647 w 182"/>
                <a:gd name="T93" fmla="*/ 2147483647 h 263"/>
                <a:gd name="T94" fmla="*/ 2147483647 w 182"/>
                <a:gd name="T95" fmla="*/ 2147483647 h 263"/>
                <a:gd name="T96" fmla="*/ 2147483647 w 182"/>
                <a:gd name="T97" fmla="*/ 0 h 263"/>
                <a:gd name="T98" fmla="*/ 2147483647 w 182"/>
                <a:gd name="T99" fmla="*/ 0 h 263"/>
                <a:gd name="T100" fmla="*/ 2147483647 w 182"/>
                <a:gd name="T101" fmla="*/ 2147483647 h 263"/>
                <a:gd name="T102" fmla="*/ 2147483647 w 182"/>
                <a:gd name="T103" fmla="*/ 2147483647 h 263"/>
                <a:gd name="T104" fmla="*/ 2147483647 w 182"/>
                <a:gd name="T105" fmla="*/ 2147483647 h 263"/>
                <a:gd name="T106" fmla="*/ 2147483647 w 182"/>
                <a:gd name="T107" fmla="*/ 2147483647 h 2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2"/>
                <a:gd name="T163" fmla="*/ 0 h 263"/>
                <a:gd name="T164" fmla="*/ 182 w 182"/>
                <a:gd name="T165" fmla="*/ 263 h 2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2" h="263">
                  <a:moveTo>
                    <a:pt x="118" y="106"/>
                  </a:moveTo>
                  <a:lnTo>
                    <a:pt x="122" y="107"/>
                  </a:lnTo>
                  <a:lnTo>
                    <a:pt x="125" y="107"/>
                  </a:lnTo>
                  <a:lnTo>
                    <a:pt x="128" y="110"/>
                  </a:lnTo>
                  <a:lnTo>
                    <a:pt x="131" y="112"/>
                  </a:lnTo>
                  <a:lnTo>
                    <a:pt x="131" y="117"/>
                  </a:lnTo>
                  <a:lnTo>
                    <a:pt x="152" y="117"/>
                  </a:lnTo>
                  <a:lnTo>
                    <a:pt x="149" y="129"/>
                  </a:lnTo>
                  <a:lnTo>
                    <a:pt x="149" y="130"/>
                  </a:lnTo>
                  <a:lnTo>
                    <a:pt x="151" y="133"/>
                  </a:lnTo>
                  <a:lnTo>
                    <a:pt x="152" y="133"/>
                  </a:lnTo>
                  <a:lnTo>
                    <a:pt x="152" y="140"/>
                  </a:lnTo>
                  <a:lnTo>
                    <a:pt x="150" y="144"/>
                  </a:lnTo>
                  <a:lnTo>
                    <a:pt x="147" y="146"/>
                  </a:lnTo>
                  <a:lnTo>
                    <a:pt x="150" y="148"/>
                  </a:lnTo>
                  <a:lnTo>
                    <a:pt x="157" y="153"/>
                  </a:lnTo>
                  <a:lnTo>
                    <a:pt x="160" y="152"/>
                  </a:lnTo>
                  <a:lnTo>
                    <a:pt x="161" y="148"/>
                  </a:lnTo>
                  <a:lnTo>
                    <a:pt x="164" y="146"/>
                  </a:lnTo>
                  <a:lnTo>
                    <a:pt x="166" y="142"/>
                  </a:lnTo>
                  <a:lnTo>
                    <a:pt x="168" y="146"/>
                  </a:lnTo>
                  <a:lnTo>
                    <a:pt x="171" y="147"/>
                  </a:lnTo>
                  <a:lnTo>
                    <a:pt x="175" y="147"/>
                  </a:lnTo>
                  <a:lnTo>
                    <a:pt x="177" y="152"/>
                  </a:lnTo>
                  <a:lnTo>
                    <a:pt x="176" y="157"/>
                  </a:lnTo>
                  <a:lnTo>
                    <a:pt x="178" y="161"/>
                  </a:lnTo>
                  <a:lnTo>
                    <a:pt x="181" y="158"/>
                  </a:lnTo>
                  <a:lnTo>
                    <a:pt x="172" y="189"/>
                  </a:lnTo>
                  <a:lnTo>
                    <a:pt x="162" y="205"/>
                  </a:lnTo>
                  <a:lnTo>
                    <a:pt x="156" y="214"/>
                  </a:lnTo>
                  <a:lnTo>
                    <a:pt x="152" y="215"/>
                  </a:lnTo>
                  <a:lnTo>
                    <a:pt x="150" y="217"/>
                  </a:lnTo>
                  <a:lnTo>
                    <a:pt x="148" y="220"/>
                  </a:lnTo>
                  <a:lnTo>
                    <a:pt x="147" y="224"/>
                  </a:lnTo>
                  <a:lnTo>
                    <a:pt x="134" y="221"/>
                  </a:lnTo>
                  <a:lnTo>
                    <a:pt x="121" y="218"/>
                  </a:lnTo>
                  <a:lnTo>
                    <a:pt x="119" y="218"/>
                  </a:lnTo>
                  <a:lnTo>
                    <a:pt x="118" y="222"/>
                  </a:lnTo>
                  <a:lnTo>
                    <a:pt x="106" y="259"/>
                  </a:lnTo>
                  <a:lnTo>
                    <a:pt x="96" y="260"/>
                  </a:lnTo>
                  <a:lnTo>
                    <a:pt x="70" y="259"/>
                  </a:lnTo>
                  <a:lnTo>
                    <a:pt x="63" y="259"/>
                  </a:lnTo>
                  <a:lnTo>
                    <a:pt x="0" y="262"/>
                  </a:lnTo>
                  <a:lnTo>
                    <a:pt x="15" y="151"/>
                  </a:lnTo>
                  <a:lnTo>
                    <a:pt x="16" y="147"/>
                  </a:lnTo>
                  <a:lnTo>
                    <a:pt x="19" y="128"/>
                  </a:lnTo>
                  <a:lnTo>
                    <a:pt x="26" y="76"/>
                  </a:lnTo>
                  <a:lnTo>
                    <a:pt x="28" y="67"/>
                  </a:lnTo>
                  <a:lnTo>
                    <a:pt x="38" y="0"/>
                  </a:lnTo>
                  <a:lnTo>
                    <a:pt x="53" y="0"/>
                  </a:lnTo>
                  <a:lnTo>
                    <a:pt x="121" y="2"/>
                  </a:lnTo>
                  <a:lnTo>
                    <a:pt x="120" y="43"/>
                  </a:lnTo>
                  <a:lnTo>
                    <a:pt x="119" y="100"/>
                  </a:lnTo>
                  <a:lnTo>
                    <a:pt x="118" y="106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7" name="Freeform 66"/>
            <p:cNvSpPr>
              <a:spLocks/>
            </p:cNvSpPr>
            <p:nvPr/>
          </p:nvSpPr>
          <p:spPr bwMode="auto">
            <a:xfrm>
              <a:off x="6791325" y="2919413"/>
              <a:ext cx="444500" cy="533400"/>
            </a:xfrm>
            <a:custGeom>
              <a:avLst/>
              <a:gdLst>
                <a:gd name="T0" fmla="*/ 2147483647 w 280"/>
                <a:gd name="T1" fmla="*/ 2147483647 h 336"/>
                <a:gd name="T2" fmla="*/ 2147483647 w 280"/>
                <a:gd name="T3" fmla="*/ 2147483647 h 336"/>
                <a:gd name="T4" fmla="*/ 2147483647 w 280"/>
                <a:gd name="T5" fmla="*/ 2147483647 h 336"/>
                <a:gd name="T6" fmla="*/ 2147483647 w 280"/>
                <a:gd name="T7" fmla="*/ 2147483647 h 336"/>
                <a:gd name="T8" fmla="*/ 2147483647 w 280"/>
                <a:gd name="T9" fmla="*/ 2147483647 h 336"/>
                <a:gd name="T10" fmla="*/ 2147483647 w 280"/>
                <a:gd name="T11" fmla="*/ 2147483647 h 336"/>
                <a:gd name="T12" fmla="*/ 2147483647 w 280"/>
                <a:gd name="T13" fmla="*/ 2147483647 h 336"/>
                <a:gd name="T14" fmla="*/ 2147483647 w 280"/>
                <a:gd name="T15" fmla="*/ 2147483647 h 336"/>
                <a:gd name="T16" fmla="*/ 2147483647 w 280"/>
                <a:gd name="T17" fmla="*/ 2147483647 h 336"/>
                <a:gd name="T18" fmla="*/ 2147483647 w 280"/>
                <a:gd name="T19" fmla="*/ 2147483647 h 336"/>
                <a:gd name="T20" fmla="*/ 2147483647 w 280"/>
                <a:gd name="T21" fmla="*/ 2147483647 h 336"/>
                <a:gd name="T22" fmla="*/ 2147483647 w 280"/>
                <a:gd name="T23" fmla="*/ 2147483647 h 336"/>
                <a:gd name="T24" fmla="*/ 2147483647 w 280"/>
                <a:gd name="T25" fmla="*/ 2147483647 h 336"/>
                <a:gd name="T26" fmla="*/ 2147483647 w 280"/>
                <a:gd name="T27" fmla="*/ 2147483647 h 336"/>
                <a:gd name="T28" fmla="*/ 2147483647 w 280"/>
                <a:gd name="T29" fmla="*/ 2147483647 h 336"/>
                <a:gd name="T30" fmla="*/ 2147483647 w 280"/>
                <a:gd name="T31" fmla="*/ 2147483647 h 336"/>
                <a:gd name="T32" fmla="*/ 2147483647 w 280"/>
                <a:gd name="T33" fmla="*/ 2147483647 h 336"/>
                <a:gd name="T34" fmla="*/ 2147483647 w 280"/>
                <a:gd name="T35" fmla="*/ 2147483647 h 336"/>
                <a:gd name="T36" fmla="*/ 2147483647 w 280"/>
                <a:gd name="T37" fmla="*/ 2147483647 h 336"/>
                <a:gd name="T38" fmla="*/ 2147483647 w 280"/>
                <a:gd name="T39" fmla="*/ 2147483647 h 336"/>
                <a:gd name="T40" fmla="*/ 2147483647 w 280"/>
                <a:gd name="T41" fmla="*/ 2147483647 h 336"/>
                <a:gd name="T42" fmla="*/ 2147483647 w 280"/>
                <a:gd name="T43" fmla="*/ 2147483647 h 336"/>
                <a:gd name="T44" fmla="*/ 2147483647 w 280"/>
                <a:gd name="T45" fmla="*/ 2147483647 h 336"/>
                <a:gd name="T46" fmla="*/ 2147483647 w 280"/>
                <a:gd name="T47" fmla="*/ 2147483647 h 336"/>
                <a:gd name="T48" fmla="*/ 2147483647 w 280"/>
                <a:gd name="T49" fmla="*/ 0 h 336"/>
                <a:gd name="T50" fmla="*/ 2147483647 w 280"/>
                <a:gd name="T51" fmla="*/ 2147483647 h 336"/>
                <a:gd name="T52" fmla="*/ 2147483647 w 280"/>
                <a:gd name="T53" fmla="*/ 2147483647 h 336"/>
                <a:gd name="T54" fmla="*/ 2147483647 w 280"/>
                <a:gd name="T55" fmla="*/ 2147483647 h 336"/>
                <a:gd name="T56" fmla="*/ 2147483647 w 280"/>
                <a:gd name="T57" fmla="*/ 2147483647 h 336"/>
                <a:gd name="T58" fmla="*/ 2147483647 w 280"/>
                <a:gd name="T59" fmla="*/ 2147483647 h 336"/>
                <a:gd name="T60" fmla="*/ 2147483647 w 280"/>
                <a:gd name="T61" fmla="*/ 2147483647 h 336"/>
                <a:gd name="T62" fmla="*/ 2147483647 w 280"/>
                <a:gd name="T63" fmla="*/ 2147483647 h 336"/>
                <a:gd name="T64" fmla="*/ 2147483647 w 280"/>
                <a:gd name="T65" fmla="*/ 2147483647 h 336"/>
                <a:gd name="T66" fmla="*/ 2147483647 w 280"/>
                <a:gd name="T67" fmla="*/ 2147483647 h 336"/>
                <a:gd name="T68" fmla="*/ 2147483647 w 280"/>
                <a:gd name="T69" fmla="*/ 2147483647 h 336"/>
                <a:gd name="T70" fmla="*/ 2147483647 w 280"/>
                <a:gd name="T71" fmla="*/ 2147483647 h 336"/>
                <a:gd name="T72" fmla="*/ 2147483647 w 280"/>
                <a:gd name="T73" fmla="*/ 2147483647 h 336"/>
                <a:gd name="T74" fmla="*/ 2147483647 w 280"/>
                <a:gd name="T75" fmla="*/ 2147483647 h 336"/>
                <a:gd name="T76" fmla="*/ 2147483647 w 280"/>
                <a:gd name="T77" fmla="*/ 2147483647 h 336"/>
                <a:gd name="T78" fmla="*/ 2147483647 w 280"/>
                <a:gd name="T79" fmla="*/ 2147483647 h 336"/>
                <a:gd name="T80" fmla="*/ 2147483647 w 280"/>
                <a:gd name="T81" fmla="*/ 2147483647 h 336"/>
                <a:gd name="T82" fmla="*/ 2147483647 w 280"/>
                <a:gd name="T83" fmla="*/ 2147483647 h 336"/>
                <a:gd name="T84" fmla="*/ 2147483647 w 280"/>
                <a:gd name="T85" fmla="*/ 2147483647 h 336"/>
                <a:gd name="T86" fmla="*/ 2147483647 w 280"/>
                <a:gd name="T87" fmla="*/ 2147483647 h 336"/>
                <a:gd name="T88" fmla="*/ 2147483647 w 280"/>
                <a:gd name="T89" fmla="*/ 2147483647 h 336"/>
                <a:gd name="T90" fmla="*/ 2147483647 w 280"/>
                <a:gd name="T91" fmla="*/ 2147483647 h 336"/>
                <a:gd name="T92" fmla="*/ 2147483647 w 280"/>
                <a:gd name="T93" fmla="*/ 2147483647 h 336"/>
                <a:gd name="T94" fmla="*/ 2147483647 w 280"/>
                <a:gd name="T95" fmla="*/ 2147483647 h 336"/>
                <a:gd name="T96" fmla="*/ 2147483647 w 280"/>
                <a:gd name="T97" fmla="*/ 2147483647 h 336"/>
                <a:gd name="T98" fmla="*/ 2147483647 w 280"/>
                <a:gd name="T99" fmla="*/ 2147483647 h 336"/>
                <a:gd name="T100" fmla="*/ 2147483647 w 280"/>
                <a:gd name="T101" fmla="*/ 2147483647 h 336"/>
                <a:gd name="T102" fmla="*/ 2147483647 w 280"/>
                <a:gd name="T103" fmla="*/ 2147483647 h 3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0"/>
                <a:gd name="T157" fmla="*/ 0 h 336"/>
                <a:gd name="T158" fmla="*/ 280 w 280"/>
                <a:gd name="T159" fmla="*/ 336 h 3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0" h="336">
                  <a:moveTo>
                    <a:pt x="233" y="105"/>
                  </a:moveTo>
                  <a:lnTo>
                    <a:pt x="237" y="105"/>
                  </a:lnTo>
                  <a:lnTo>
                    <a:pt x="239" y="103"/>
                  </a:lnTo>
                  <a:lnTo>
                    <a:pt x="243" y="105"/>
                  </a:lnTo>
                  <a:lnTo>
                    <a:pt x="239" y="108"/>
                  </a:lnTo>
                  <a:lnTo>
                    <a:pt x="252" y="143"/>
                  </a:lnTo>
                  <a:lnTo>
                    <a:pt x="279" y="171"/>
                  </a:lnTo>
                  <a:lnTo>
                    <a:pt x="279" y="173"/>
                  </a:lnTo>
                  <a:lnTo>
                    <a:pt x="277" y="188"/>
                  </a:lnTo>
                  <a:lnTo>
                    <a:pt x="273" y="235"/>
                  </a:lnTo>
                  <a:lnTo>
                    <a:pt x="250" y="225"/>
                  </a:lnTo>
                  <a:lnTo>
                    <a:pt x="238" y="229"/>
                  </a:lnTo>
                  <a:lnTo>
                    <a:pt x="235" y="238"/>
                  </a:lnTo>
                  <a:lnTo>
                    <a:pt x="232" y="242"/>
                  </a:lnTo>
                  <a:lnTo>
                    <a:pt x="228" y="244"/>
                  </a:lnTo>
                  <a:lnTo>
                    <a:pt x="224" y="241"/>
                  </a:lnTo>
                  <a:lnTo>
                    <a:pt x="219" y="240"/>
                  </a:lnTo>
                  <a:lnTo>
                    <a:pt x="217" y="244"/>
                  </a:lnTo>
                  <a:lnTo>
                    <a:pt x="216" y="244"/>
                  </a:lnTo>
                  <a:lnTo>
                    <a:pt x="205" y="247"/>
                  </a:lnTo>
                  <a:lnTo>
                    <a:pt x="179" y="274"/>
                  </a:lnTo>
                  <a:lnTo>
                    <a:pt x="177" y="274"/>
                  </a:lnTo>
                  <a:lnTo>
                    <a:pt x="154" y="292"/>
                  </a:lnTo>
                  <a:lnTo>
                    <a:pt x="139" y="303"/>
                  </a:lnTo>
                  <a:lnTo>
                    <a:pt x="97" y="335"/>
                  </a:lnTo>
                  <a:lnTo>
                    <a:pt x="64" y="299"/>
                  </a:lnTo>
                  <a:lnTo>
                    <a:pt x="62" y="296"/>
                  </a:lnTo>
                  <a:lnTo>
                    <a:pt x="61" y="294"/>
                  </a:lnTo>
                  <a:lnTo>
                    <a:pt x="52" y="260"/>
                  </a:lnTo>
                  <a:lnTo>
                    <a:pt x="52" y="258"/>
                  </a:lnTo>
                  <a:lnTo>
                    <a:pt x="45" y="232"/>
                  </a:lnTo>
                  <a:lnTo>
                    <a:pt x="34" y="223"/>
                  </a:lnTo>
                  <a:lnTo>
                    <a:pt x="13" y="208"/>
                  </a:lnTo>
                  <a:lnTo>
                    <a:pt x="5" y="205"/>
                  </a:lnTo>
                  <a:lnTo>
                    <a:pt x="0" y="201"/>
                  </a:lnTo>
                  <a:lnTo>
                    <a:pt x="6" y="185"/>
                  </a:lnTo>
                  <a:lnTo>
                    <a:pt x="19" y="140"/>
                  </a:lnTo>
                  <a:lnTo>
                    <a:pt x="21" y="138"/>
                  </a:lnTo>
                  <a:lnTo>
                    <a:pt x="29" y="113"/>
                  </a:lnTo>
                  <a:lnTo>
                    <a:pt x="33" y="104"/>
                  </a:lnTo>
                  <a:lnTo>
                    <a:pt x="51" y="64"/>
                  </a:lnTo>
                  <a:lnTo>
                    <a:pt x="52" y="61"/>
                  </a:lnTo>
                  <a:lnTo>
                    <a:pt x="55" y="55"/>
                  </a:lnTo>
                  <a:lnTo>
                    <a:pt x="67" y="31"/>
                  </a:lnTo>
                  <a:lnTo>
                    <a:pt x="70" y="26"/>
                  </a:lnTo>
                  <a:lnTo>
                    <a:pt x="71" y="8"/>
                  </a:lnTo>
                  <a:lnTo>
                    <a:pt x="72" y="4"/>
                  </a:lnTo>
                  <a:lnTo>
                    <a:pt x="75" y="1"/>
                  </a:lnTo>
                  <a:lnTo>
                    <a:pt x="79" y="3"/>
                  </a:lnTo>
                  <a:lnTo>
                    <a:pt x="85" y="0"/>
                  </a:lnTo>
                  <a:lnTo>
                    <a:pt x="88" y="3"/>
                  </a:lnTo>
                  <a:lnTo>
                    <a:pt x="87" y="7"/>
                  </a:lnTo>
                  <a:lnTo>
                    <a:pt x="90" y="10"/>
                  </a:lnTo>
                  <a:lnTo>
                    <a:pt x="91" y="12"/>
                  </a:lnTo>
                  <a:lnTo>
                    <a:pt x="95" y="11"/>
                  </a:lnTo>
                  <a:lnTo>
                    <a:pt x="99" y="11"/>
                  </a:lnTo>
                  <a:lnTo>
                    <a:pt x="106" y="13"/>
                  </a:lnTo>
                  <a:lnTo>
                    <a:pt x="109" y="16"/>
                  </a:lnTo>
                  <a:lnTo>
                    <a:pt x="110" y="19"/>
                  </a:lnTo>
                  <a:lnTo>
                    <a:pt x="112" y="20"/>
                  </a:lnTo>
                  <a:lnTo>
                    <a:pt x="113" y="23"/>
                  </a:lnTo>
                  <a:lnTo>
                    <a:pt x="113" y="27"/>
                  </a:lnTo>
                  <a:lnTo>
                    <a:pt x="117" y="30"/>
                  </a:lnTo>
                  <a:lnTo>
                    <a:pt x="120" y="31"/>
                  </a:lnTo>
                  <a:lnTo>
                    <a:pt x="128" y="31"/>
                  </a:lnTo>
                  <a:lnTo>
                    <a:pt x="130" y="34"/>
                  </a:lnTo>
                  <a:lnTo>
                    <a:pt x="132" y="37"/>
                  </a:lnTo>
                  <a:lnTo>
                    <a:pt x="136" y="37"/>
                  </a:lnTo>
                  <a:lnTo>
                    <a:pt x="140" y="37"/>
                  </a:lnTo>
                  <a:lnTo>
                    <a:pt x="143" y="40"/>
                  </a:lnTo>
                  <a:lnTo>
                    <a:pt x="146" y="39"/>
                  </a:lnTo>
                  <a:lnTo>
                    <a:pt x="150" y="40"/>
                  </a:lnTo>
                  <a:lnTo>
                    <a:pt x="154" y="43"/>
                  </a:lnTo>
                  <a:lnTo>
                    <a:pt x="156" y="39"/>
                  </a:lnTo>
                  <a:lnTo>
                    <a:pt x="159" y="39"/>
                  </a:lnTo>
                  <a:lnTo>
                    <a:pt x="163" y="41"/>
                  </a:lnTo>
                  <a:lnTo>
                    <a:pt x="168" y="46"/>
                  </a:lnTo>
                  <a:lnTo>
                    <a:pt x="169" y="50"/>
                  </a:lnTo>
                  <a:lnTo>
                    <a:pt x="167" y="54"/>
                  </a:lnTo>
                  <a:lnTo>
                    <a:pt x="172" y="58"/>
                  </a:lnTo>
                  <a:lnTo>
                    <a:pt x="173" y="60"/>
                  </a:lnTo>
                  <a:lnTo>
                    <a:pt x="170" y="61"/>
                  </a:lnTo>
                  <a:lnTo>
                    <a:pt x="167" y="64"/>
                  </a:lnTo>
                  <a:lnTo>
                    <a:pt x="167" y="65"/>
                  </a:lnTo>
                  <a:lnTo>
                    <a:pt x="166" y="68"/>
                  </a:lnTo>
                  <a:lnTo>
                    <a:pt x="169" y="70"/>
                  </a:lnTo>
                  <a:lnTo>
                    <a:pt x="171" y="73"/>
                  </a:lnTo>
                  <a:lnTo>
                    <a:pt x="174" y="75"/>
                  </a:lnTo>
                  <a:lnTo>
                    <a:pt x="174" y="80"/>
                  </a:lnTo>
                  <a:lnTo>
                    <a:pt x="176" y="81"/>
                  </a:lnTo>
                  <a:lnTo>
                    <a:pt x="177" y="82"/>
                  </a:lnTo>
                  <a:lnTo>
                    <a:pt x="188" y="83"/>
                  </a:lnTo>
                  <a:lnTo>
                    <a:pt x="202" y="82"/>
                  </a:lnTo>
                  <a:lnTo>
                    <a:pt x="208" y="86"/>
                  </a:lnTo>
                  <a:lnTo>
                    <a:pt x="214" y="87"/>
                  </a:lnTo>
                  <a:lnTo>
                    <a:pt x="218" y="91"/>
                  </a:lnTo>
                  <a:lnTo>
                    <a:pt x="220" y="92"/>
                  </a:lnTo>
                  <a:lnTo>
                    <a:pt x="222" y="94"/>
                  </a:lnTo>
                  <a:lnTo>
                    <a:pt x="223" y="95"/>
                  </a:lnTo>
                  <a:lnTo>
                    <a:pt x="221" y="98"/>
                  </a:lnTo>
                  <a:lnTo>
                    <a:pt x="225" y="99"/>
                  </a:lnTo>
                  <a:lnTo>
                    <a:pt x="227" y="102"/>
                  </a:lnTo>
                  <a:lnTo>
                    <a:pt x="230" y="105"/>
                  </a:lnTo>
                  <a:lnTo>
                    <a:pt x="233" y="105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8" name="Freeform 67"/>
            <p:cNvSpPr>
              <a:spLocks/>
            </p:cNvSpPr>
            <p:nvPr/>
          </p:nvSpPr>
          <p:spPr bwMode="auto">
            <a:xfrm>
              <a:off x="4354513" y="2800350"/>
              <a:ext cx="438150" cy="322263"/>
            </a:xfrm>
            <a:custGeom>
              <a:avLst/>
              <a:gdLst>
                <a:gd name="T0" fmla="*/ 2147483647 w 276"/>
                <a:gd name="T1" fmla="*/ 2147483647 h 203"/>
                <a:gd name="T2" fmla="*/ 2147483647 w 276"/>
                <a:gd name="T3" fmla="*/ 0 h 203"/>
                <a:gd name="T4" fmla="*/ 2147483647 w 276"/>
                <a:gd name="T5" fmla="*/ 2147483647 h 203"/>
                <a:gd name="T6" fmla="*/ 2147483647 w 276"/>
                <a:gd name="T7" fmla="*/ 2147483647 h 203"/>
                <a:gd name="T8" fmla="*/ 2147483647 w 276"/>
                <a:gd name="T9" fmla="*/ 2147483647 h 203"/>
                <a:gd name="T10" fmla="*/ 2147483647 w 276"/>
                <a:gd name="T11" fmla="*/ 2147483647 h 203"/>
                <a:gd name="T12" fmla="*/ 2147483647 w 276"/>
                <a:gd name="T13" fmla="*/ 2147483647 h 203"/>
                <a:gd name="T14" fmla="*/ 2147483647 w 276"/>
                <a:gd name="T15" fmla="*/ 2147483647 h 203"/>
                <a:gd name="T16" fmla="*/ 2147483647 w 276"/>
                <a:gd name="T17" fmla="*/ 2147483647 h 203"/>
                <a:gd name="T18" fmla="*/ 2147483647 w 276"/>
                <a:gd name="T19" fmla="*/ 2147483647 h 203"/>
                <a:gd name="T20" fmla="*/ 2147483647 w 276"/>
                <a:gd name="T21" fmla="*/ 2147483647 h 203"/>
                <a:gd name="T22" fmla="*/ 2147483647 w 276"/>
                <a:gd name="T23" fmla="*/ 2147483647 h 203"/>
                <a:gd name="T24" fmla="*/ 2147483647 w 276"/>
                <a:gd name="T25" fmla="*/ 2147483647 h 203"/>
                <a:gd name="T26" fmla="*/ 2147483647 w 276"/>
                <a:gd name="T27" fmla="*/ 2147483647 h 203"/>
                <a:gd name="T28" fmla="*/ 2147483647 w 276"/>
                <a:gd name="T29" fmla="*/ 2147483647 h 203"/>
                <a:gd name="T30" fmla="*/ 2147483647 w 276"/>
                <a:gd name="T31" fmla="*/ 2147483647 h 203"/>
                <a:gd name="T32" fmla="*/ 2147483647 w 276"/>
                <a:gd name="T33" fmla="*/ 2147483647 h 203"/>
                <a:gd name="T34" fmla="*/ 2147483647 w 276"/>
                <a:gd name="T35" fmla="*/ 2147483647 h 203"/>
                <a:gd name="T36" fmla="*/ 2147483647 w 276"/>
                <a:gd name="T37" fmla="*/ 2147483647 h 203"/>
                <a:gd name="T38" fmla="*/ 2147483647 w 276"/>
                <a:gd name="T39" fmla="*/ 2147483647 h 203"/>
                <a:gd name="T40" fmla="*/ 2147483647 w 276"/>
                <a:gd name="T41" fmla="*/ 2147483647 h 203"/>
                <a:gd name="T42" fmla="*/ 2147483647 w 276"/>
                <a:gd name="T43" fmla="*/ 2147483647 h 203"/>
                <a:gd name="T44" fmla="*/ 2147483647 w 276"/>
                <a:gd name="T45" fmla="*/ 2147483647 h 203"/>
                <a:gd name="T46" fmla="*/ 2147483647 w 276"/>
                <a:gd name="T47" fmla="*/ 2147483647 h 203"/>
                <a:gd name="T48" fmla="*/ 2147483647 w 276"/>
                <a:gd name="T49" fmla="*/ 2147483647 h 203"/>
                <a:gd name="T50" fmla="*/ 2147483647 w 276"/>
                <a:gd name="T51" fmla="*/ 2147483647 h 203"/>
                <a:gd name="T52" fmla="*/ 2147483647 w 276"/>
                <a:gd name="T53" fmla="*/ 2147483647 h 203"/>
                <a:gd name="T54" fmla="*/ 2147483647 w 276"/>
                <a:gd name="T55" fmla="*/ 2147483647 h 203"/>
                <a:gd name="T56" fmla="*/ 2147483647 w 276"/>
                <a:gd name="T57" fmla="*/ 2147483647 h 203"/>
                <a:gd name="T58" fmla="*/ 2147483647 w 276"/>
                <a:gd name="T59" fmla="*/ 2147483647 h 203"/>
                <a:gd name="T60" fmla="*/ 2147483647 w 276"/>
                <a:gd name="T61" fmla="*/ 2147483647 h 203"/>
                <a:gd name="T62" fmla="*/ 2147483647 w 276"/>
                <a:gd name="T63" fmla="*/ 2147483647 h 203"/>
                <a:gd name="T64" fmla="*/ 2147483647 w 276"/>
                <a:gd name="T65" fmla="*/ 2147483647 h 203"/>
                <a:gd name="T66" fmla="*/ 2147483647 w 276"/>
                <a:gd name="T67" fmla="*/ 2147483647 h 203"/>
                <a:gd name="T68" fmla="*/ 2147483647 w 276"/>
                <a:gd name="T69" fmla="*/ 2147483647 h 203"/>
                <a:gd name="T70" fmla="*/ 2147483647 w 276"/>
                <a:gd name="T71" fmla="*/ 2147483647 h 203"/>
                <a:gd name="T72" fmla="*/ 2147483647 w 276"/>
                <a:gd name="T73" fmla="*/ 2147483647 h 203"/>
                <a:gd name="T74" fmla="*/ 2147483647 w 276"/>
                <a:gd name="T75" fmla="*/ 2147483647 h 203"/>
                <a:gd name="T76" fmla="*/ 2147483647 w 276"/>
                <a:gd name="T77" fmla="*/ 2147483647 h 203"/>
                <a:gd name="T78" fmla="*/ 2147483647 w 276"/>
                <a:gd name="T79" fmla="*/ 2147483647 h 203"/>
                <a:gd name="T80" fmla="*/ 2147483647 w 276"/>
                <a:gd name="T81" fmla="*/ 2147483647 h 203"/>
                <a:gd name="T82" fmla="*/ 2147483647 w 276"/>
                <a:gd name="T83" fmla="*/ 2147483647 h 2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6"/>
                <a:gd name="T127" fmla="*/ 0 h 203"/>
                <a:gd name="T128" fmla="*/ 276 w 276"/>
                <a:gd name="T129" fmla="*/ 203 h 2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6" h="203">
                  <a:moveTo>
                    <a:pt x="46" y="22"/>
                  </a:moveTo>
                  <a:lnTo>
                    <a:pt x="44" y="20"/>
                  </a:lnTo>
                  <a:lnTo>
                    <a:pt x="37" y="13"/>
                  </a:lnTo>
                  <a:lnTo>
                    <a:pt x="37" y="0"/>
                  </a:lnTo>
                  <a:lnTo>
                    <a:pt x="103" y="1"/>
                  </a:lnTo>
                  <a:lnTo>
                    <a:pt x="146" y="2"/>
                  </a:lnTo>
                  <a:lnTo>
                    <a:pt x="159" y="2"/>
                  </a:lnTo>
                  <a:lnTo>
                    <a:pt x="177" y="2"/>
                  </a:lnTo>
                  <a:lnTo>
                    <a:pt x="216" y="2"/>
                  </a:lnTo>
                  <a:lnTo>
                    <a:pt x="275" y="3"/>
                  </a:lnTo>
                  <a:lnTo>
                    <a:pt x="273" y="60"/>
                  </a:lnTo>
                  <a:lnTo>
                    <a:pt x="273" y="84"/>
                  </a:lnTo>
                  <a:lnTo>
                    <a:pt x="272" y="112"/>
                  </a:lnTo>
                  <a:lnTo>
                    <a:pt x="271" y="159"/>
                  </a:lnTo>
                  <a:lnTo>
                    <a:pt x="270" y="174"/>
                  </a:lnTo>
                  <a:lnTo>
                    <a:pt x="211" y="163"/>
                  </a:lnTo>
                  <a:lnTo>
                    <a:pt x="209" y="163"/>
                  </a:lnTo>
                  <a:lnTo>
                    <a:pt x="179" y="163"/>
                  </a:lnTo>
                  <a:lnTo>
                    <a:pt x="172" y="163"/>
                  </a:lnTo>
                  <a:lnTo>
                    <a:pt x="172" y="185"/>
                  </a:lnTo>
                  <a:lnTo>
                    <a:pt x="154" y="185"/>
                  </a:lnTo>
                  <a:lnTo>
                    <a:pt x="153" y="185"/>
                  </a:lnTo>
                  <a:lnTo>
                    <a:pt x="112" y="185"/>
                  </a:lnTo>
                  <a:lnTo>
                    <a:pt x="112" y="191"/>
                  </a:lnTo>
                  <a:lnTo>
                    <a:pt x="107" y="192"/>
                  </a:lnTo>
                  <a:lnTo>
                    <a:pt x="70" y="202"/>
                  </a:lnTo>
                  <a:lnTo>
                    <a:pt x="60" y="196"/>
                  </a:lnTo>
                  <a:lnTo>
                    <a:pt x="59" y="195"/>
                  </a:lnTo>
                  <a:lnTo>
                    <a:pt x="54" y="192"/>
                  </a:lnTo>
                  <a:lnTo>
                    <a:pt x="53" y="188"/>
                  </a:lnTo>
                  <a:lnTo>
                    <a:pt x="55" y="185"/>
                  </a:lnTo>
                  <a:lnTo>
                    <a:pt x="58" y="182"/>
                  </a:lnTo>
                  <a:lnTo>
                    <a:pt x="58" y="178"/>
                  </a:lnTo>
                  <a:lnTo>
                    <a:pt x="55" y="170"/>
                  </a:lnTo>
                  <a:lnTo>
                    <a:pt x="43" y="161"/>
                  </a:lnTo>
                  <a:lnTo>
                    <a:pt x="41" y="158"/>
                  </a:lnTo>
                  <a:lnTo>
                    <a:pt x="39" y="155"/>
                  </a:lnTo>
                  <a:lnTo>
                    <a:pt x="37" y="153"/>
                  </a:lnTo>
                  <a:lnTo>
                    <a:pt x="36" y="151"/>
                  </a:lnTo>
                  <a:lnTo>
                    <a:pt x="34" y="148"/>
                  </a:lnTo>
                  <a:lnTo>
                    <a:pt x="34" y="143"/>
                  </a:lnTo>
                  <a:lnTo>
                    <a:pt x="32" y="139"/>
                  </a:lnTo>
                  <a:lnTo>
                    <a:pt x="29" y="138"/>
                  </a:lnTo>
                  <a:lnTo>
                    <a:pt x="25" y="140"/>
                  </a:lnTo>
                  <a:lnTo>
                    <a:pt x="22" y="148"/>
                  </a:lnTo>
                  <a:lnTo>
                    <a:pt x="18" y="150"/>
                  </a:lnTo>
                  <a:lnTo>
                    <a:pt x="15" y="152"/>
                  </a:lnTo>
                  <a:lnTo>
                    <a:pt x="13" y="150"/>
                  </a:lnTo>
                  <a:lnTo>
                    <a:pt x="12" y="150"/>
                  </a:lnTo>
                  <a:lnTo>
                    <a:pt x="6" y="145"/>
                  </a:lnTo>
                  <a:lnTo>
                    <a:pt x="5" y="140"/>
                  </a:lnTo>
                  <a:lnTo>
                    <a:pt x="5" y="136"/>
                  </a:lnTo>
                  <a:lnTo>
                    <a:pt x="4" y="131"/>
                  </a:lnTo>
                  <a:lnTo>
                    <a:pt x="2" y="128"/>
                  </a:lnTo>
                  <a:lnTo>
                    <a:pt x="0" y="123"/>
                  </a:lnTo>
                  <a:lnTo>
                    <a:pt x="1" y="119"/>
                  </a:lnTo>
                  <a:lnTo>
                    <a:pt x="3" y="114"/>
                  </a:lnTo>
                  <a:lnTo>
                    <a:pt x="5" y="111"/>
                  </a:lnTo>
                  <a:lnTo>
                    <a:pt x="6" y="106"/>
                  </a:lnTo>
                  <a:lnTo>
                    <a:pt x="17" y="101"/>
                  </a:lnTo>
                  <a:lnTo>
                    <a:pt x="21" y="101"/>
                  </a:lnTo>
                  <a:lnTo>
                    <a:pt x="24" y="100"/>
                  </a:lnTo>
                  <a:lnTo>
                    <a:pt x="28" y="100"/>
                  </a:lnTo>
                  <a:lnTo>
                    <a:pt x="31" y="100"/>
                  </a:lnTo>
                  <a:lnTo>
                    <a:pt x="34" y="98"/>
                  </a:lnTo>
                  <a:lnTo>
                    <a:pt x="37" y="94"/>
                  </a:lnTo>
                  <a:lnTo>
                    <a:pt x="38" y="93"/>
                  </a:lnTo>
                  <a:lnTo>
                    <a:pt x="40" y="90"/>
                  </a:lnTo>
                  <a:lnTo>
                    <a:pt x="43" y="87"/>
                  </a:lnTo>
                  <a:lnTo>
                    <a:pt x="44" y="84"/>
                  </a:lnTo>
                  <a:lnTo>
                    <a:pt x="43" y="80"/>
                  </a:lnTo>
                  <a:lnTo>
                    <a:pt x="42" y="75"/>
                  </a:lnTo>
                  <a:lnTo>
                    <a:pt x="45" y="67"/>
                  </a:lnTo>
                  <a:lnTo>
                    <a:pt x="46" y="63"/>
                  </a:lnTo>
                  <a:lnTo>
                    <a:pt x="44" y="58"/>
                  </a:lnTo>
                  <a:lnTo>
                    <a:pt x="43" y="57"/>
                  </a:lnTo>
                  <a:lnTo>
                    <a:pt x="42" y="55"/>
                  </a:lnTo>
                  <a:lnTo>
                    <a:pt x="44" y="52"/>
                  </a:lnTo>
                  <a:lnTo>
                    <a:pt x="44" y="48"/>
                  </a:lnTo>
                  <a:lnTo>
                    <a:pt x="41" y="39"/>
                  </a:lnTo>
                  <a:lnTo>
                    <a:pt x="41" y="35"/>
                  </a:lnTo>
                  <a:lnTo>
                    <a:pt x="44" y="32"/>
                  </a:lnTo>
                  <a:lnTo>
                    <a:pt x="47" y="32"/>
                  </a:lnTo>
                  <a:lnTo>
                    <a:pt x="47" y="28"/>
                  </a:lnTo>
                  <a:lnTo>
                    <a:pt x="46" y="22"/>
                  </a:lnTo>
                </a:path>
              </a:pathLst>
            </a:custGeom>
            <a:solidFill>
              <a:srgbClr val="CCCC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9" name="Freeform 68"/>
            <p:cNvSpPr>
              <a:spLocks/>
            </p:cNvSpPr>
            <p:nvPr/>
          </p:nvSpPr>
          <p:spPr bwMode="auto">
            <a:xfrm>
              <a:off x="6138863" y="2792413"/>
              <a:ext cx="490537" cy="498475"/>
            </a:xfrm>
            <a:custGeom>
              <a:avLst/>
              <a:gdLst>
                <a:gd name="T0" fmla="*/ 2147483647 w 309"/>
                <a:gd name="T1" fmla="*/ 2147483647 h 314"/>
                <a:gd name="T2" fmla="*/ 2147483647 w 309"/>
                <a:gd name="T3" fmla="*/ 2147483647 h 314"/>
                <a:gd name="T4" fmla="*/ 2147483647 w 309"/>
                <a:gd name="T5" fmla="*/ 2147483647 h 314"/>
                <a:gd name="T6" fmla="*/ 2147483647 w 309"/>
                <a:gd name="T7" fmla="*/ 2147483647 h 314"/>
                <a:gd name="T8" fmla="*/ 2147483647 w 309"/>
                <a:gd name="T9" fmla="*/ 2147483647 h 314"/>
                <a:gd name="T10" fmla="*/ 2147483647 w 309"/>
                <a:gd name="T11" fmla="*/ 2147483647 h 314"/>
                <a:gd name="T12" fmla="*/ 2147483647 w 309"/>
                <a:gd name="T13" fmla="*/ 2147483647 h 314"/>
                <a:gd name="T14" fmla="*/ 2147483647 w 309"/>
                <a:gd name="T15" fmla="*/ 2147483647 h 314"/>
                <a:gd name="T16" fmla="*/ 2147483647 w 309"/>
                <a:gd name="T17" fmla="*/ 2147483647 h 314"/>
                <a:gd name="T18" fmla="*/ 2147483647 w 309"/>
                <a:gd name="T19" fmla="*/ 2147483647 h 314"/>
                <a:gd name="T20" fmla="*/ 2147483647 w 309"/>
                <a:gd name="T21" fmla="*/ 2147483647 h 314"/>
                <a:gd name="T22" fmla="*/ 2147483647 w 309"/>
                <a:gd name="T23" fmla="*/ 2147483647 h 314"/>
                <a:gd name="T24" fmla="*/ 2147483647 w 309"/>
                <a:gd name="T25" fmla="*/ 2147483647 h 314"/>
                <a:gd name="T26" fmla="*/ 2147483647 w 309"/>
                <a:gd name="T27" fmla="*/ 2147483647 h 314"/>
                <a:gd name="T28" fmla="*/ 2147483647 w 309"/>
                <a:gd name="T29" fmla="*/ 2147483647 h 314"/>
                <a:gd name="T30" fmla="*/ 2147483647 w 309"/>
                <a:gd name="T31" fmla="*/ 2147483647 h 314"/>
                <a:gd name="T32" fmla="*/ 2147483647 w 309"/>
                <a:gd name="T33" fmla="*/ 2147483647 h 314"/>
                <a:gd name="T34" fmla="*/ 2147483647 w 309"/>
                <a:gd name="T35" fmla="*/ 2147483647 h 314"/>
                <a:gd name="T36" fmla="*/ 2147483647 w 309"/>
                <a:gd name="T37" fmla="*/ 2147483647 h 314"/>
                <a:gd name="T38" fmla="*/ 2147483647 w 309"/>
                <a:gd name="T39" fmla="*/ 2147483647 h 314"/>
                <a:gd name="T40" fmla="*/ 2147483647 w 309"/>
                <a:gd name="T41" fmla="*/ 2147483647 h 314"/>
                <a:gd name="T42" fmla="*/ 2147483647 w 309"/>
                <a:gd name="T43" fmla="*/ 2147483647 h 314"/>
                <a:gd name="T44" fmla="*/ 2147483647 w 309"/>
                <a:gd name="T45" fmla="*/ 2147483647 h 314"/>
                <a:gd name="T46" fmla="*/ 2147483647 w 309"/>
                <a:gd name="T47" fmla="*/ 2147483647 h 314"/>
                <a:gd name="T48" fmla="*/ 2147483647 w 309"/>
                <a:gd name="T49" fmla="*/ 2147483647 h 314"/>
                <a:gd name="T50" fmla="*/ 2147483647 w 309"/>
                <a:gd name="T51" fmla="*/ 2147483647 h 314"/>
                <a:gd name="T52" fmla="*/ 2147483647 w 309"/>
                <a:gd name="T53" fmla="*/ 2147483647 h 314"/>
                <a:gd name="T54" fmla="*/ 2147483647 w 309"/>
                <a:gd name="T55" fmla="*/ 2147483647 h 314"/>
                <a:gd name="T56" fmla="*/ 2147483647 w 309"/>
                <a:gd name="T57" fmla="*/ 2147483647 h 314"/>
                <a:gd name="T58" fmla="*/ 2147483647 w 309"/>
                <a:gd name="T59" fmla="*/ 2147483647 h 314"/>
                <a:gd name="T60" fmla="*/ 2147483647 w 309"/>
                <a:gd name="T61" fmla="*/ 2147483647 h 314"/>
                <a:gd name="T62" fmla="*/ 2147483647 w 309"/>
                <a:gd name="T63" fmla="*/ 2147483647 h 314"/>
                <a:gd name="T64" fmla="*/ 2147483647 w 309"/>
                <a:gd name="T65" fmla="*/ 2147483647 h 314"/>
                <a:gd name="T66" fmla="*/ 2147483647 w 309"/>
                <a:gd name="T67" fmla="*/ 2147483647 h 314"/>
                <a:gd name="T68" fmla="*/ 2147483647 w 309"/>
                <a:gd name="T69" fmla="*/ 2147483647 h 314"/>
                <a:gd name="T70" fmla="*/ 2147483647 w 309"/>
                <a:gd name="T71" fmla="*/ 2147483647 h 314"/>
                <a:gd name="T72" fmla="*/ 2147483647 w 309"/>
                <a:gd name="T73" fmla="*/ 2147483647 h 314"/>
                <a:gd name="T74" fmla="*/ 2147483647 w 309"/>
                <a:gd name="T75" fmla="*/ 2147483647 h 314"/>
                <a:gd name="T76" fmla="*/ 2147483647 w 309"/>
                <a:gd name="T77" fmla="*/ 2147483647 h 314"/>
                <a:gd name="T78" fmla="*/ 2147483647 w 309"/>
                <a:gd name="T79" fmla="*/ 2147483647 h 314"/>
                <a:gd name="T80" fmla="*/ 2147483647 w 309"/>
                <a:gd name="T81" fmla="*/ 0 h 314"/>
                <a:gd name="T82" fmla="*/ 2147483647 w 309"/>
                <a:gd name="T83" fmla="*/ 2147483647 h 314"/>
                <a:gd name="T84" fmla="*/ 2147483647 w 309"/>
                <a:gd name="T85" fmla="*/ 2147483647 h 314"/>
                <a:gd name="T86" fmla="*/ 2147483647 w 309"/>
                <a:gd name="T87" fmla="*/ 2147483647 h 314"/>
                <a:gd name="T88" fmla="*/ 2147483647 w 309"/>
                <a:gd name="T89" fmla="*/ 2147483647 h 314"/>
                <a:gd name="T90" fmla="*/ 2147483647 w 309"/>
                <a:gd name="T91" fmla="*/ 2147483647 h 314"/>
                <a:gd name="T92" fmla="*/ 2147483647 w 309"/>
                <a:gd name="T93" fmla="*/ 2147483647 h 314"/>
                <a:gd name="T94" fmla="*/ 2147483647 w 309"/>
                <a:gd name="T95" fmla="*/ 2147483647 h 314"/>
                <a:gd name="T96" fmla="*/ 2147483647 w 309"/>
                <a:gd name="T97" fmla="*/ 2147483647 h 314"/>
                <a:gd name="T98" fmla="*/ 2147483647 w 309"/>
                <a:gd name="T99" fmla="*/ 2147483647 h 314"/>
                <a:gd name="T100" fmla="*/ 2147483647 w 309"/>
                <a:gd name="T101" fmla="*/ 2147483647 h 314"/>
                <a:gd name="T102" fmla="*/ 2147483647 w 309"/>
                <a:gd name="T103" fmla="*/ 2147483647 h 314"/>
                <a:gd name="T104" fmla="*/ 2147483647 w 309"/>
                <a:gd name="T105" fmla="*/ 2147483647 h 3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9"/>
                <a:gd name="T160" fmla="*/ 0 h 314"/>
                <a:gd name="T161" fmla="*/ 309 w 309"/>
                <a:gd name="T162" fmla="*/ 314 h 31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9" h="314">
                  <a:moveTo>
                    <a:pt x="247" y="36"/>
                  </a:moveTo>
                  <a:lnTo>
                    <a:pt x="250" y="38"/>
                  </a:lnTo>
                  <a:lnTo>
                    <a:pt x="253" y="39"/>
                  </a:lnTo>
                  <a:lnTo>
                    <a:pt x="257" y="38"/>
                  </a:lnTo>
                  <a:lnTo>
                    <a:pt x="261" y="39"/>
                  </a:lnTo>
                  <a:lnTo>
                    <a:pt x="266" y="37"/>
                  </a:lnTo>
                  <a:lnTo>
                    <a:pt x="270" y="35"/>
                  </a:lnTo>
                  <a:lnTo>
                    <a:pt x="273" y="35"/>
                  </a:lnTo>
                  <a:lnTo>
                    <a:pt x="276" y="35"/>
                  </a:lnTo>
                  <a:lnTo>
                    <a:pt x="277" y="35"/>
                  </a:lnTo>
                  <a:lnTo>
                    <a:pt x="280" y="37"/>
                  </a:lnTo>
                  <a:lnTo>
                    <a:pt x="287" y="35"/>
                  </a:lnTo>
                  <a:lnTo>
                    <a:pt x="288" y="37"/>
                  </a:lnTo>
                  <a:lnTo>
                    <a:pt x="290" y="39"/>
                  </a:lnTo>
                  <a:lnTo>
                    <a:pt x="293" y="40"/>
                  </a:lnTo>
                  <a:lnTo>
                    <a:pt x="297" y="38"/>
                  </a:lnTo>
                  <a:lnTo>
                    <a:pt x="299" y="40"/>
                  </a:lnTo>
                  <a:lnTo>
                    <a:pt x="302" y="41"/>
                  </a:lnTo>
                  <a:lnTo>
                    <a:pt x="306" y="41"/>
                  </a:lnTo>
                  <a:lnTo>
                    <a:pt x="308" y="43"/>
                  </a:lnTo>
                  <a:lnTo>
                    <a:pt x="282" y="93"/>
                  </a:lnTo>
                  <a:lnTo>
                    <a:pt x="281" y="94"/>
                  </a:lnTo>
                  <a:lnTo>
                    <a:pt x="246" y="163"/>
                  </a:lnTo>
                  <a:lnTo>
                    <a:pt x="245" y="165"/>
                  </a:lnTo>
                  <a:lnTo>
                    <a:pt x="211" y="229"/>
                  </a:lnTo>
                  <a:lnTo>
                    <a:pt x="209" y="232"/>
                  </a:lnTo>
                  <a:lnTo>
                    <a:pt x="182" y="285"/>
                  </a:lnTo>
                  <a:lnTo>
                    <a:pt x="167" y="313"/>
                  </a:lnTo>
                  <a:lnTo>
                    <a:pt x="167" y="312"/>
                  </a:lnTo>
                  <a:lnTo>
                    <a:pt x="167" y="307"/>
                  </a:lnTo>
                  <a:lnTo>
                    <a:pt x="166" y="303"/>
                  </a:lnTo>
                  <a:lnTo>
                    <a:pt x="163" y="301"/>
                  </a:lnTo>
                  <a:lnTo>
                    <a:pt x="159" y="293"/>
                  </a:lnTo>
                  <a:lnTo>
                    <a:pt x="158" y="289"/>
                  </a:lnTo>
                  <a:lnTo>
                    <a:pt x="156" y="285"/>
                  </a:lnTo>
                  <a:lnTo>
                    <a:pt x="154" y="278"/>
                  </a:lnTo>
                  <a:lnTo>
                    <a:pt x="152" y="275"/>
                  </a:lnTo>
                  <a:lnTo>
                    <a:pt x="148" y="273"/>
                  </a:lnTo>
                  <a:lnTo>
                    <a:pt x="147" y="269"/>
                  </a:lnTo>
                  <a:lnTo>
                    <a:pt x="144" y="267"/>
                  </a:lnTo>
                  <a:lnTo>
                    <a:pt x="138" y="261"/>
                  </a:lnTo>
                  <a:lnTo>
                    <a:pt x="137" y="258"/>
                  </a:lnTo>
                  <a:lnTo>
                    <a:pt x="133" y="257"/>
                  </a:lnTo>
                  <a:lnTo>
                    <a:pt x="130" y="258"/>
                  </a:lnTo>
                  <a:lnTo>
                    <a:pt x="126" y="258"/>
                  </a:lnTo>
                  <a:lnTo>
                    <a:pt x="124" y="257"/>
                  </a:lnTo>
                  <a:lnTo>
                    <a:pt x="122" y="253"/>
                  </a:lnTo>
                  <a:lnTo>
                    <a:pt x="118" y="250"/>
                  </a:lnTo>
                  <a:lnTo>
                    <a:pt x="116" y="250"/>
                  </a:lnTo>
                  <a:lnTo>
                    <a:pt x="113" y="248"/>
                  </a:lnTo>
                  <a:lnTo>
                    <a:pt x="113" y="247"/>
                  </a:lnTo>
                  <a:lnTo>
                    <a:pt x="111" y="234"/>
                  </a:lnTo>
                  <a:lnTo>
                    <a:pt x="108" y="233"/>
                  </a:lnTo>
                  <a:lnTo>
                    <a:pt x="88" y="229"/>
                  </a:lnTo>
                  <a:lnTo>
                    <a:pt x="87" y="229"/>
                  </a:lnTo>
                  <a:lnTo>
                    <a:pt x="69" y="202"/>
                  </a:lnTo>
                  <a:lnTo>
                    <a:pt x="0" y="170"/>
                  </a:lnTo>
                  <a:lnTo>
                    <a:pt x="1" y="129"/>
                  </a:lnTo>
                  <a:lnTo>
                    <a:pt x="1" y="127"/>
                  </a:lnTo>
                  <a:lnTo>
                    <a:pt x="29" y="62"/>
                  </a:lnTo>
                  <a:lnTo>
                    <a:pt x="29" y="60"/>
                  </a:lnTo>
                  <a:lnTo>
                    <a:pt x="32" y="57"/>
                  </a:lnTo>
                  <a:lnTo>
                    <a:pt x="34" y="59"/>
                  </a:lnTo>
                  <a:lnTo>
                    <a:pt x="37" y="63"/>
                  </a:lnTo>
                  <a:lnTo>
                    <a:pt x="40" y="64"/>
                  </a:lnTo>
                  <a:lnTo>
                    <a:pt x="43" y="64"/>
                  </a:lnTo>
                  <a:lnTo>
                    <a:pt x="46" y="65"/>
                  </a:lnTo>
                  <a:lnTo>
                    <a:pt x="49" y="67"/>
                  </a:lnTo>
                  <a:lnTo>
                    <a:pt x="51" y="71"/>
                  </a:lnTo>
                  <a:lnTo>
                    <a:pt x="53" y="67"/>
                  </a:lnTo>
                  <a:lnTo>
                    <a:pt x="60" y="68"/>
                  </a:lnTo>
                  <a:lnTo>
                    <a:pt x="68" y="70"/>
                  </a:lnTo>
                  <a:lnTo>
                    <a:pt x="71" y="70"/>
                  </a:lnTo>
                  <a:lnTo>
                    <a:pt x="74" y="68"/>
                  </a:lnTo>
                  <a:lnTo>
                    <a:pt x="77" y="66"/>
                  </a:lnTo>
                  <a:lnTo>
                    <a:pt x="96" y="23"/>
                  </a:lnTo>
                  <a:lnTo>
                    <a:pt x="99" y="21"/>
                  </a:lnTo>
                  <a:lnTo>
                    <a:pt x="109" y="21"/>
                  </a:lnTo>
                  <a:lnTo>
                    <a:pt x="119" y="21"/>
                  </a:lnTo>
                  <a:lnTo>
                    <a:pt x="125" y="14"/>
                  </a:lnTo>
                  <a:lnTo>
                    <a:pt x="133" y="6"/>
                  </a:lnTo>
                  <a:lnTo>
                    <a:pt x="137" y="0"/>
                  </a:lnTo>
                  <a:lnTo>
                    <a:pt x="162" y="3"/>
                  </a:lnTo>
                  <a:lnTo>
                    <a:pt x="174" y="4"/>
                  </a:lnTo>
                  <a:lnTo>
                    <a:pt x="177" y="5"/>
                  </a:lnTo>
                  <a:lnTo>
                    <a:pt x="181" y="5"/>
                  </a:lnTo>
                  <a:lnTo>
                    <a:pt x="184" y="6"/>
                  </a:lnTo>
                  <a:lnTo>
                    <a:pt x="190" y="9"/>
                  </a:lnTo>
                  <a:lnTo>
                    <a:pt x="194" y="9"/>
                  </a:lnTo>
                  <a:lnTo>
                    <a:pt x="200" y="10"/>
                  </a:lnTo>
                  <a:lnTo>
                    <a:pt x="202" y="12"/>
                  </a:lnTo>
                  <a:lnTo>
                    <a:pt x="206" y="11"/>
                  </a:lnTo>
                  <a:lnTo>
                    <a:pt x="214" y="6"/>
                  </a:lnTo>
                  <a:lnTo>
                    <a:pt x="217" y="8"/>
                  </a:lnTo>
                  <a:lnTo>
                    <a:pt x="218" y="10"/>
                  </a:lnTo>
                  <a:lnTo>
                    <a:pt x="221" y="12"/>
                  </a:lnTo>
                  <a:lnTo>
                    <a:pt x="225" y="14"/>
                  </a:lnTo>
                  <a:lnTo>
                    <a:pt x="228" y="12"/>
                  </a:lnTo>
                  <a:lnTo>
                    <a:pt x="235" y="13"/>
                  </a:lnTo>
                  <a:lnTo>
                    <a:pt x="238" y="16"/>
                  </a:lnTo>
                  <a:lnTo>
                    <a:pt x="239" y="19"/>
                  </a:lnTo>
                  <a:lnTo>
                    <a:pt x="240" y="23"/>
                  </a:lnTo>
                  <a:lnTo>
                    <a:pt x="242" y="28"/>
                  </a:lnTo>
                  <a:lnTo>
                    <a:pt x="245" y="29"/>
                  </a:lnTo>
                  <a:lnTo>
                    <a:pt x="246" y="33"/>
                  </a:lnTo>
                  <a:lnTo>
                    <a:pt x="247" y="36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0" name="Freeform 69"/>
            <p:cNvSpPr>
              <a:spLocks/>
            </p:cNvSpPr>
            <p:nvPr/>
          </p:nvSpPr>
          <p:spPr bwMode="auto">
            <a:xfrm>
              <a:off x="3503613" y="3730625"/>
              <a:ext cx="481012" cy="300038"/>
            </a:xfrm>
            <a:custGeom>
              <a:avLst/>
              <a:gdLst>
                <a:gd name="T0" fmla="*/ 2147483647 w 303"/>
                <a:gd name="T1" fmla="*/ 2147483647 h 189"/>
                <a:gd name="T2" fmla="*/ 2147483647 w 303"/>
                <a:gd name="T3" fmla="*/ 2147483647 h 189"/>
                <a:gd name="T4" fmla="*/ 2147483647 w 303"/>
                <a:gd name="T5" fmla="*/ 2147483647 h 189"/>
                <a:gd name="T6" fmla="*/ 2147483647 w 303"/>
                <a:gd name="T7" fmla="*/ 2147483647 h 189"/>
                <a:gd name="T8" fmla="*/ 2147483647 w 303"/>
                <a:gd name="T9" fmla="*/ 2147483647 h 189"/>
                <a:gd name="T10" fmla="*/ 2147483647 w 303"/>
                <a:gd name="T11" fmla="*/ 2147483647 h 189"/>
                <a:gd name="T12" fmla="*/ 2147483647 w 303"/>
                <a:gd name="T13" fmla="*/ 2147483647 h 189"/>
                <a:gd name="T14" fmla="*/ 0 w 303"/>
                <a:gd name="T15" fmla="*/ 0 h 189"/>
                <a:gd name="T16" fmla="*/ 2147483647 w 303"/>
                <a:gd name="T17" fmla="*/ 2147483647 h 189"/>
                <a:gd name="T18" fmla="*/ 2147483647 w 303"/>
                <a:gd name="T19" fmla="*/ 2147483647 h 189"/>
                <a:gd name="T20" fmla="*/ 2147483647 w 303"/>
                <a:gd name="T21" fmla="*/ 2147483647 h 189"/>
                <a:gd name="T22" fmla="*/ 2147483647 w 303"/>
                <a:gd name="T23" fmla="*/ 2147483647 h 189"/>
                <a:gd name="T24" fmla="*/ 2147483647 w 303"/>
                <a:gd name="T25" fmla="*/ 2147483647 h 189"/>
                <a:gd name="T26" fmla="*/ 2147483647 w 303"/>
                <a:gd name="T27" fmla="*/ 2147483647 h 189"/>
                <a:gd name="T28" fmla="*/ 2147483647 w 303"/>
                <a:gd name="T29" fmla="*/ 2147483647 h 189"/>
                <a:gd name="T30" fmla="*/ 2147483647 w 303"/>
                <a:gd name="T31" fmla="*/ 2147483647 h 189"/>
                <a:gd name="T32" fmla="*/ 2147483647 w 303"/>
                <a:gd name="T33" fmla="*/ 2147483647 h 189"/>
                <a:gd name="T34" fmla="*/ 2147483647 w 303"/>
                <a:gd name="T35" fmla="*/ 2147483647 h 189"/>
                <a:gd name="T36" fmla="*/ 2147483647 w 303"/>
                <a:gd name="T37" fmla="*/ 2147483647 h 189"/>
                <a:gd name="T38" fmla="*/ 2147483647 w 303"/>
                <a:gd name="T39" fmla="*/ 2147483647 h 189"/>
                <a:gd name="T40" fmla="*/ 2147483647 w 303"/>
                <a:gd name="T41" fmla="*/ 2147483647 h 189"/>
                <a:gd name="T42" fmla="*/ 2147483647 w 303"/>
                <a:gd name="T43" fmla="*/ 2147483647 h 189"/>
                <a:gd name="T44" fmla="*/ 2147483647 w 303"/>
                <a:gd name="T45" fmla="*/ 2147483647 h 189"/>
                <a:gd name="T46" fmla="*/ 2147483647 w 303"/>
                <a:gd name="T47" fmla="*/ 2147483647 h 189"/>
                <a:gd name="T48" fmla="*/ 2147483647 w 303"/>
                <a:gd name="T49" fmla="*/ 2147483647 h 189"/>
                <a:gd name="T50" fmla="*/ 2147483647 w 303"/>
                <a:gd name="T51" fmla="*/ 2147483647 h 189"/>
                <a:gd name="T52" fmla="*/ 2147483647 w 303"/>
                <a:gd name="T53" fmla="*/ 2147483647 h 189"/>
                <a:gd name="T54" fmla="*/ 2147483647 w 303"/>
                <a:gd name="T55" fmla="*/ 2147483647 h 189"/>
                <a:gd name="T56" fmla="*/ 2147483647 w 303"/>
                <a:gd name="T57" fmla="*/ 2147483647 h 189"/>
                <a:gd name="T58" fmla="*/ 2147483647 w 303"/>
                <a:gd name="T59" fmla="*/ 2147483647 h 189"/>
                <a:gd name="T60" fmla="*/ 2147483647 w 303"/>
                <a:gd name="T61" fmla="*/ 2147483647 h 189"/>
                <a:gd name="T62" fmla="*/ 2147483647 w 303"/>
                <a:gd name="T63" fmla="*/ 2147483647 h 189"/>
                <a:gd name="T64" fmla="*/ 2147483647 w 303"/>
                <a:gd name="T65" fmla="*/ 2147483647 h 189"/>
                <a:gd name="T66" fmla="*/ 2147483647 w 303"/>
                <a:gd name="T67" fmla="*/ 2147483647 h 189"/>
                <a:gd name="T68" fmla="*/ 2147483647 w 303"/>
                <a:gd name="T69" fmla="*/ 2147483647 h 189"/>
                <a:gd name="T70" fmla="*/ 2147483647 w 303"/>
                <a:gd name="T71" fmla="*/ 2147483647 h 189"/>
                <a:gd name="T72" fmla="*/ 2147483647 w 303"/>
                <a:gd name="T73" fmla="*/ 2147483647 h 189"/>
                <a:gd name="T74" fmla="*/ 2147483647 w 303"/>
                <a:gd name="T75" fmla="*/ 2147483647 h 189"/>
                <a:gd name="T76" fmla="*/ 2147483647 w 303"/>
                <a:gd name="T77" fmla="*/ 2147483647 h 189"/>
                <a:gd name="T78" fmla="*/ 2147483647 w 303"/>
                <a:gd name="T79" fmla="*/ 2147483647 h 189"/>
                <a:gd name="T80" fmla="*/ 2147483647 w 303"/>
                <a:gd name="T81" fmla="*/ 2147483647 h 189"/>
                <a:gd name="T82" fmla="*/ 2147483647 w 303"/>
                <a:gd name="T83" fmla="*/ 2147483647 h 1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3"/>
                <a:gd name="T127" fmla="*/ 0 h 189"/>
                <a:gd name="T128" fmla="*/ 303 w 303"/>
                <a:gd name="T129" fmla="*/ 189 h 1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3" h="189">
                  <a:moveTo>
                    <a:pt x="75" y="157"/>
                  </a:moveTo>
                  <a:lnTo>
                    <a:pt x="75" y="122"/>
                  </a:lnTo>
                  <a:lnTo>
                    <a:pt x="75" y="118"/>
                  </a:lnTo>
                  <a:lnTo>
                    <a:pt x="77" y="111"/>
                  </a:lnTo>
                  <a:lnTo>
                    <a:pt x="56" y="97"/>
                  </a:lnTo>
                  <a:lnTo>
                    <a:pt x="56" y="93"/>
                  </a:lnTo>
                  <a:lnTo>
                    <a:pt x="56" y="89"/>
                  </a:lnTo>
                  <a:lnTo>
                    <a:pt x="56" y="84"/>
                  </a:lnTo>
                  <a:lnTo>
                    <a:pt x="54" y="81"/>
                  </a:lnTo>
                  <a:lnTo>
                    <a:pt x="52" y="77"/>
                  </a:lnTo>
                  <a:lnTo>
                    <a:pt x="51" y="73"/>
                  </a:lnTo>
                  <a:lnTo>
                    <a:pt x="52" y="68"/>
                  </a:lnTo>
                  <a:lnTo>
                    <a:pt x="54" y="65"/>
                  </a:lnTo>
                  <a:lnTo>
                    <a:pt x="56" y="62"/>
                  </a:lnTo>
                  <a:lnTo>
                    <a:pt x="32" y="46"/>
                  </a:lnTo>
                  <a:lnTo>
                    <a:pt x="0" y="0"/>
                  </a:lnTo>
                  <a:lnTo>
                    <a:pt x="44" y="1"/>
                  </a:lnTo>
                  <a:lnTo>
                    <a:pt x="90" y="4"/>
                  </a:lnTo>
                  <a:lnTo>
                    <a:pt x="132" y="6"/>
                  </a:lnTo>
                  <a:lnTo>
                    <a:pt x="143" y="6"/>
                  </a:lnTo>
                  <a:lnTo>
                    <a:pt x="203" y="9"/>
                  </a:lnTo>
                  <a:lnTo>
                    <a:pt x="226" y="10"/>
                  </a:lnTo>
                  <a:lnTo>
                    <a:pt x="286" y="13"/>
                  </a:lnTo>
                  <a:lnTo>
                    <a:pt x="286" y="18"/>
                  </a:lnTo>
                  <a:lnTo>
                    <a:pt x="283" y="20"/>
                  </a:lnTo>
                  <a:lnTo>
                    <a:pt x="280" y="21"/>
                  </a:lnTo>
                  <a:lnTo>
                    <a:pt x="273" y="26"/>
                  </a:lnTo>
                  <a:lnTo>
                    <a:pt x="270" y="27"/>
                  </a:lnTo>
                  <a:lnTo>
                    <a:pt x="268" y="29"/>
                  </a:lnTo>
                  <a:lnTo>
                    <a:pt x="268" y="33"/>
                  </a:lnTo>
                  <a:lnTo>
                    <a:pt x="271" y="36"/>
                  </a:lnTo>
                  <a:lnTo>
                    <a:pt x="274" y="38"/>
                  </a:lnTo>
                  <a:lnTo>
                    <a:pt x="278" y="37"/>
                  </a:lnTo>
                  <a:lnTo>
                    <a:pt x="279" y="34"/>
                  </a:lnTo>
                  <a:lnTo>
                    <a:pt x="283" y="30"/>
                  </a:lnTo>
                  <a:lnTo>
                    <a:pt x="286" y="34"/>
                  </a:lnTo>
                  <a:lnTo>
                    <a:pt x="289" y="36"/>
                  </a:lnTo>
                  <a:lnTo>
                    <a:pt x="292" y="38"/>
                  </a:lnTo>
                  <a:lnTo>
                    <a:pt x="295" y="39"/>
                  </a:lnTo>
                  <a:lnTo>
                    <a:pt x="299" y="39"/>
                  </a:lnTo>
                  <a:lnTo>
                    <a:pt x="302" y="39"/>
                  </a:lnTo>
                  <a:lnTo>
                    <a:pt x="300" y="43"/>
                  </a:lnTo>
                  <a:lnTo>
                    <a:pt x="297" y="44"/>
                  </a:lnTo>
                  <a:lnTo>
                    <a:pt x="293" y="47"/>
                  </a:lnTo>
                  <a:lnTo>
                    <a:pt x="290" y="47"/>
                  </a:lnTo>
                  <a:lnTo>
                    <a:pt x="286" y="47"/>
                  </a:lnTo>
                  <a:lnTo>
                    <a:pt x="283" y="49"/>
                  </a:lnTo>
                  <a:lnTo>
                    <a:pt x="276" y="47"/>
                  </a:lnTo>
                  <a:lnTo>
                    <a:pt x="275" y="52"/>
                  </a:lnTo>
                  <a:lnTo>
                    <a:pt x="271" y="54"/>
                  </a:lnTo>
                  <a:lnTo>
                    <a:pt x="269" y="57"/>
                  </a:lnTo>
                  <a:lnTo>
                    <a:pt x="271" y="61"/>
                  </a:lnTo>
                  <a:lnTo>
                    <a:pt x="271" y="65"/>
                  </a:lnTo>
                  <a:lnTo>
                    <a:pt x="265" y="70"/>
                  </a:lnTo>
                  <a:lnTo>
                    <a:pt x="264" y="74"/>
                  </a:lnTo>
                  <a:lnTo>
                    <a:pt x="262" y="77"/>
                  </a:lnTo>
                  <a:lnTo>
                    <a:pt x="260" y="79"/>
                  </a:lnTo>
                  <a:lnTo>
                    <a:pt x="254" y="97"/>
                  </a:lnTo>
                  <a:lnTo>
                    <a:pt x="251" y="107"/>
                  </a:lnTo>
                  <a:lnTo>
                    <a:pt x="252" y="111"/>
                  </a:lnTo>
                  <a:lnTo>
                    <a:pt x="253" y="115"/>
                  </a:lnTo>
                  <a:lnTo>
                    <a:pt x="254" y="116"/>
                  </a:lnTo>
                  <a:lnTo>
                    <a:pt x="255" y="118"/>
                  </a:lnTo>
                  <a:lnTo>
                    <a:pt x="253" y="128"/>
                  </a:lnTo>
                  <a:lnTo>
                    <a:pt x="253" y="133"/>
                  </a:lnTo>
                  <a:lnTo>
                    <a:pt x="252" y="137"/>
                  </a:lnTo>
                  <a:lnTo>
                    <a:pt x="253" y="141"/>
                  </a:lnTo>
                  <a:lnTo>
                    <a:pt x="257" y="149"/>
                  </a:lnTo>
                  <a:lnTo>
                    <a:pt x="256" y="154"/>
                  </a:lnTo>
                  <a:lnTo>
                    <a:pt x="256" y="159"/>
                  </a:lnTo>
                  <a:lnTo>
                    <a:pt x="257" y="162"/>
                  </a:lnTo>
                  <a:lnTo>
                    <a:pt x="259" y="167"/>
                  </a:lnTo>
                  <a:lnTo>
                    <a:pt x="258" y="172"/>
                  </a:lnTo>
                  <a:lnTo>
                    <a:pt x="256" y="176"/>
                  </a:lnTo>
                  <a:lnTo>
                    <a:pt x="256" y="181"/>
                  </a:lnTo>
                  <a:lnTo>
                    <a:pt x="255" y="185"/>
                  </a:lnTo>
                  <a:lnTo>
                    <a:pt x="251" y="184"/>
                  </a:lnTo>
                  <a:lnTo>
                    <a:pt x="247" y="188"/>
                  </a:lnTo>
                  <a:lnTo>
                    <a:pt x="244" y="188"/>
                  </a:lnTo>
                  <a:lnTo>
                    <a:pt x="242" y="188"/>
                  </a:lnTo>
                  <a:lnTo>
                    <a:pt x="153" y="183"/>
                  </a:lnTo>
                  <a:lnTo>
                    <a:pt x="108" y="181"/>
                  </a:lnTo>
                  <a:lnTo>
                    <a:pt x="73" y="179"/>
                  </a:lnTo>
                  <a:lnTo>
                    <a:pt x="75" y="15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1" name="Freeform 70"/>
            <p:cNvSpPr>
              <a:spLocks/>
            </p:cNvSpPr>
            <p:nvPr/>
          </p:nvSpPr>
          <p:spPr bwMode="auto">
            <a:xfrm>
              <a:off x="1158875" y="3678080"/>
              <a:ext cx="412750" cy="276190"/>
            </a:xfrm>
            <a:custGeom>
              <a:avLst/>
              <a:gdLst>
                <a:gd name="T0" fmla="*/ 2147483647 w 260"/>
                <a:gd name="T1" fmla="*/ 2147483647 h 174"/>
                <a:gd name="T2" fmla="*/ 2147483647 w 260"/>
                <a:gd name="T3" fmla="*/ 2147483647 h 174"/>
                <a:gd name="T4" fmla="*/ 2147483647 w 260"/>
                <a:gd name="T5" fmla="*/ 2147483647 h 174"/>
                <a:gd name="T6" fmla="*/ 2147483647 w 260"/>
                <a:gd name="T7" fmla="*/ 2147483647 h 174"/>
                <a:gd name="T8" fmla="*/ 2147483647 w 260"/>
                <a:gd name="T9" fmla="*/ 2147483647 h 174"/>
                <a:gd name="T10" fmla="*/ 2147483647 w 260"/>
                <a:gd name="T11" fmla="*/ 2147483647 h 174"/>
                <a:gd name="T12" fmla="*/ 2147483647 w 260"/>
                <a:gd name="T13" fmla="*/ 2147483647 h 174"/>
                <a:gd name="T14" fmla="*/ 2147483647 w 260"/>
                <a:gd name="T15" fmla="*/ 2147483647 h 174"/>
                <a:gd name="T16" fmla="*/ 2147483647 w 260"/>
                <a:gd name="T17" fmla="*/ 2147483647 h 174"/>
                <a:gd name="T18" fmla="*/ 2147483647 w 260"/>
                <a:gd name="T19" fmla="*/ 2147483647 h 174"/>
                <a:gd name="T20" fmla="*/ 2147483647 w 260"/>
                <a:gd name="T21" fmla="*/ 2147483647 h 174"/>
                <a:gd name="T22" fmla="*/ 2147483647 w 260"/>
                <a:gd name="T23" fmla="*/ 2147483647 h 174"/>
                <a:gd name="T24" fmla="*/ 2147483647 w 260"/>
                <a:gd name="T25" fmla="*/ 2147483647 h 174"/>
                <a:gd name="T26" fmla="*/ 2147483647 w 260"/>
                <a:gd name="T27" fmla="*/ 2147483647 h 174"/>
                <a:gd name="T28" fmla="*/ 2147483647 w 260"/>
                <a:gd name="T29" fmla="*/ 2147483647 h 174"/>
                <a:gd name="T30" fmla="*/ 2147483647 w 260"/>
                <a:gd name="T31" fmla="*/ 0 h 174"/>
                <a:gd name="T32" fmla="*/ 2147483647 w 260"/>
                <a:gd name="T33" fmla="*/ 2147483647 h 174"/>
                <a:gd name="T34" fmla="*/ 2147483647 w 260"/>
                <a:gd name="T35" fmla="*/ 2147483647 h 174"/>
                <a:gd name="T36" fmla="*/ 2147483647 w 260"/>
                <a:gd name="T37" fmla="*/ 2147483647 h 174"/>
                <a:gd name="T38" fmla="*/ 2147483647 w 260"/>
                <a:gd name="T39" fmla="*/ 2147483647 h 174"/>
                <a:gd name="T40" fmla="*/ 2147483647 w 260"/>
                <a:gd name="T41" fmla="*/ 2147483647 h 174"/>
                <a:gd name="T42" fmla="*/ 2147483647 w 260"/>
                <a:gd name="T43" fmla="*/ 2147483647 h 174"/>
                <a:gd name="T44" fmla="*/ 2147483647 w 260"/>
                <a:gd name="T45" fmla="*/ 2147483647 h 174"/>
                <a:gd name="T46" fmla="*/ 2147483647 w 260"/>
                <a:gd name="T47" fmla="*/ 2147483647 h 174"/>
                <a:gd name="T48" fmla="*/ 2147483647 w 260"/>
                <a:gd name="T49" fmla="*/ 2147483647 h 174"/>
                <a:gd name="T50" fmla="*/ 2147483647 w 260"/>
                <a:gd name="T51" fmla="*/ 2147483647 h 174"/>
                <a:gd name="T52" fmla="*/ 2147483647 w 260"/>
                <a:gd name="T53" fmla="*/ 2147483647 h 174"/>
                <a:gd name="T54" fmla="*/ 2147483647 w 260"/>
                <a:gd name="T55" fmla="*/ 2147483647 h 174"/>
                <a:gd name="T56" fmla="*/ 2147483647 w 260"/>
                <a:gd name="T57" fmla="*/ 2147483647 h 174"/>
                <a:gd name="T58" fmla="*/ 2147483647 w 260"/>
                <a:gd name="T59" fmla="*/ 2147483647 h 174"/>
                <a:gd name="T60" fmla="*/ 2147483647 w 260"/>
                <a:gd name="T61" fmla="*/ 2147483647 h 174"/>
                <a:gd name="T62" fmla="*/ 2147483647 w 260"/>
                <a:gd name="T63" fmla="*/ 2147483647 h 174"/>
                <a:gd name="T64" fmla="*/ 2147483647 w 260"/>
                <a:gd name="T65" fmla="*/ 2147483647 h 174"/>
                <a:gd name="T66" fmla="*/ 2147483647 w 260"/>
                <a:gd name="T67" fmla="*/ 2147483647 h 174"/>
                <a:gd name="T68" fmla="*/ 2147483647 w 260"/>
                <a:gd name="T69" fmla="*/ 2147483647 h 174"/>
                <a:gd name="T70" fmla="*/ 2147483647 w 260"/>
                <a:gd name="T71" fmla="*/ 2147483647 h 174"/>
                <a:gd name="T72" fmla="*/ 2147483647 w 260"/>
                <a:gd name="T73" fmla="*/ 2147483647 h 174"/>
                <a:gd name="T74" fmla="*/ 2147483647 w 260"/>
                <a:gd name="T75" fmla="*/ 2147483647 h 174"/>
                <a:gd name="T76" fmla="*/ 2147483647 w 260"/>
                <a:gd name="T77" fmla="*/ 2147483647 h 174"/>
                <a:gd name="T78" fmla="*/ 2147483647 w 260"/>
                <a:gd name="T79" fmla="*/ 2147483647 h 174"/>
                <a:gd name="T80" fmla="*/ 2147483647 w 260"/>
                <a:gd name="T81" fmla="*/ 2147483647 h 174"/>
                <a:gd name="T82" fmla="*/ 2147483647 w 260"/>
                <a:gd name="T83" fmla="*/ 2147483647 h 174"/>
                <a:gd name="T84" fmla="*/ 2147483647 w 260"/>
                <a:gd name="T85" fmla="*/ 2147483647 h 174"/>
                <a:gd name="T86" fmla="*/ 2147483647 w 260"/>
                <a:gd name="T87" fmla="*/ 2147483647 h 174"/>
                <a:gd name="T88" fmla="*/ 2147483647 w 260"/>
                <a:gd name="T89" fmla="*/ 2147483647 h 174"/>
                <a:gd name="T90" fmla="*/ 2147483647 w 260"/>
                <a:gd name="T91" fmla="*/ 2147483647 h 174"/>
                <a:gd name="T92" fmla="*/ 2147483647 w 260"/>
                <a:gd name="T93" fmla="*/ 2147483647 h 174"/>
                <a:gd name="T94" fmla="*/ 2147483647 w 260"/>
                <a:gd name="T95" fmla="*/ 2147483647 h 174"/>
                <a:gd name="T96" fmla="*/ 2147483647 w 260"/>
                <a:gd name="T97" fmla="*/ 2147483647 h 174"/>
                <a:gd name="T98" fmla="*/ 2147483647 w 260"/>
                <a:gd name="T99" fmla="*/ 2147483647 h 174"/>
                <a:gd name="T100" fmla="*/ 2147483647 w 260"/>
                <a:gd name="T101" fmla="*/ 2147483647 h 174"/>
                <a:gd name="T102" fmla="*/ 2147483647 w 260"/>
                <a:gd name="T103" fmla="*/ 2147483647 h 174"/>
                <a:gd name="T104" fmla="*/ 2147483647 w 260"/>
                <a:gd name="T105" fmla="*/ 2147483647 h 174"/>
                <a:gd name="T106" fmla="*/ 2147483647 w 260"/>
                <a:gd name="T107" fmla="*/ 2147483647 h 174"/>
                <a:gd name="T108" fmla="*/ 2147483647 w 260"/>
                <a:gd name="T109" fmla="*/ 2147483647 h 174"/>
                <a:gd name="T110" fmla="*/ 2147483647 w 260"/>
                <a:gd name="T111" fmla="*/ 2147483647 h 174"/>
                <a:gd name="T112" fmla="*/ 2147483647 w 260"/>
                <a:gd name="T113" fmla="*/ 2147483647 h 174"/>
                <a:gd name="T114" fmla="*/ 2147483647 w 260"/>
                <a:gd name="T115" fmla="*/ 2147483647 h 174"/>
                <a:gd name="T116" fmla="*/ 2147483647 w 260"/>
                <a:gd name="T117" fmla="*/ 2147483647 h 174"/>
                <a:gd name="T118" fmla="*/ 2147483647 w 260"/>
                <a:gd name="T119" fmla="*/ 2147483647 h 1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0"/>
                <a:gd name="T181" fmla="*/ 0 h 174"/>
                <a:gd name="T182" fmla="*/ 260 w 260"/>
                <a:gd name="T183" fmla="*/ 174 h 1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0" h="174">
                  <a:moveTo>
                    <a:pt x="12" y="130"/>
                  </a:moveTo>
                  <a:lnTo>
                    <a:pt x="7" y="124"/>
                  </a:lnTo>
                  <a:lnTo>
                    <a:pt x="5" y="121"/>
                  </a:lnTo>
                  <a:lnTo>
                    <a:pt x="6" y="120"/>
                  </a:lnTo>
                  <a:lnTo>
                    <a:pt x="8" y="117"/>
                  </a:lnTo>
                  <a:lnTo>
                    <a:pt x="7" y="111"/>
                  </a:lnTo>
                  <a:lnTo>
                    <a:pt x="5" y="108"/>
                  </a:lnTo>
                  <a:lnTo>
                    <a:pt x="1" y="106"/>
                  </a:lnTo>
                  <a:lnTo>
                    <a:pt x="1" y="102"/>
                  </a:lnTo>
                  <a:lnTo>
                    <a:pt x="4" y="94"/>
                  </a:lnTo>
                  <a:lnTo>
                    <a:pt x="3" y="90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4" y="78"/>
                  </a:lnTo>
                  <a:lnTo>
                    <a:pt x="7" y="78"/>
                  </a:lnTo>
                  <a:lnTo>
                    <a:pt x="10" y="75"/>
                  </a:lnTo>
                  <a:lnTo>
                    <a:pt x="12" y="71"/>
                  </a:lnTo>
                  <a:lnTo>
                    <a:pt x="14" y="68"/>
                  </a:lnTo>
                  <a:lnTo>
                    <a:pt x="16" y="62"/>
                  </a:lnTo>
                  <a:lnTo>
                    <a:pt x="16" y="61"/>
                  </a:lnTo>
                  <a:lnTo>
                    <a:pt x="16" y="60"/>
                  </a:lnTo>
                  <a:lnTo>
                    <a:pt x="15" y="58"/>
                  </a:lnTo>
                  <a:lnTo>
                    <a:pt x="15" y="56"/>
                  </a:lnTo>
                  <a:lnTo>
                    <a:pt x="15" y="52"/>
                  </a:lnTo>
                  <a:lnTo>
                    <a:pt x="13" y="47"/>
                  </a:lnTo>
                  <a:lnTo>
                    <a:pt x="11" y="46"/>
                  </a:lnTo>
                  <a:lnTo>
                    <a:pt x="9" y="42"/>
                  </a:lnTo>
                  <a:lnTo>
                    <a:pt x="10" y="37"/>
                  </a:lnTo>
                  <a:lnTo>
                    <a:pt x="14" y="36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2" y="23"/>
                  </a:lnTo>
                  <a:lnTo>
                    <a:pt x="27" y="18"/>
                  </a:lnTo>
                  <a:lnTo>
                    <a:pt x="31" y="16"/>
                  </a:lnTo>
                  <a:lnTo>
                    <a:pt x="33" y="12"/>
                  </a:lnTo>
                  <a:lnTo>
                    <a:pt x="36" y="11"/>
                  </a:lnTo>
                  <a:lnTo>
                    <a:pt x="38" y="7"/>
                  </a:lnTo>
                  <a:lnTo>
                    <a:pt x="42" y="5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8" y="4"/>
                  </a:lnTo>
                  <a:lnTo>
                    <a:pt x="51" y="7"/>
                  </a:lnTo>
                  <a:lnTo>
                    <a:pt x="52" y="10"/>
                  </a:lnTo>
                  <a:lnTo>
                    <a:pt x="56" y="12"/>
                  </a:lnTo>
                  <a:lnTo>
                    <a:pt x="63" y="10"/>
                  </a:lnTo>
                  <a:lnTo>
                    <a:pt x="66" y="5"/>
                  </a:lnTo>
                  <a:lnTo>
                    <a:pt x="71" y="0"/>
                  </a:lnTo>
                  <a:lnTo>
                    <a:pt x="74" y="0"/>
                  </a:lnTo>
                  <a:lnTo>
                    <a:pt x="82" y="3"/>
                  </a:lnTo>
                  <a:lnTo>
                    <a:pt x="86" y="2"/>
                  </a:lnTo>
                  <a:lnTo>
                    <a:pt x="89" y="2"/>
                  </a:lnTo>
                  <a:lnTo>
                    <a:pt x="93" y="4"/>
                  </a:lnTo>
                  <a:lnTo>
                    <a:pt x="96" y="7"/>
                  </a:lnTo>
                  <a:lnTo>
                    <a:pt x="97" y="10"/>
                  </a:lnTo>
                  <a:lnTo>
                    <a:pt x="100" y="11"/>
                  </a:lnTo>
                  <a:lnTo>
                    <a:pt x="105" y="10"/>
                  </a:lnTo>
                  <a:lnTo>
                    <a:pt x="108" y="9"/>
                  </a:lnTo>
                  <a:lnTo>
                    <a:pt x="112" y="11"/>
                  </a:lnTo>
                  <a:lnTo>
                    <a:pt x="125" y="11"/>
                  </a:lnTo>
                  <a:lnTo>
                    <a:pt x="127" y="14"/>
                  </a:lnTo>
                  <a:lnTo>
                    <a:pt x="131" y="15"/>
                  </a:lnTo>
                  <a:lnTo>
                    <a:pt x="133" y="11"/>
                  </a:lnTo>
                  <a:lnTo>
                    <a:pt x="135" y="7"/>
                  </a:lnTo>
                  <a:lnTo>
                    <a:pt x="148" y="15"/>
                  </a:lnTo>
                  <a:lnTo>
                    <a:pt x="152" y="16"/>
                  </a:lnTo>
                  <a:lnTo>
                    <a:pt x="156" y="16"/>
                  </a:lnTo>
                  <a:lnTo>
                    <a:pt x="160" y="17"/>
                  </a:lnTo>
                  <a:lnTo>
                    <a:pt x="164" y="16"/>
                  </a:lnTo>
                  <a:lnTo>
                    <a:pt x="171" y="14"/>
                  </a:lnTo>
                  <a:lnTo>
                    <a:pt x="174" y="14"/>
                  </a:lnTo>
                  <a:lnTo>
                    <a:pt x="178" y="15"/>
                  </a:lnTo>
                  <a:lnTo>
                    <a:pt x="181" y="16"/>
                  </a:lnTo>
                  <a:lnTo>
                    <a:pt x="184" y="17"/>
                  </a:lnTo>
                  <a:lnTo>
                    <a:pt x="188" y="16"/>
                  </a:lnTo>
                  <a:lnTo>
                    <a:pt x="191" y="16"/>
                  </a:lnTo>
                  <a:lnTo>
                    <a:pt x="194" y="18"/>
                  </a:lnTo>
                  <a:lnTo>
                    <a:pt x="201" y="19"/>
                  </a:lnTo>
                  <a:lnTo>
                    <a:pt x="205" y="20"/>
                  </a:lnTo>
                  <a:lnTo>
                    <a:pt x="208" y="22"/>
                  </a:lnTo>
                  <a:lnTo>
                    <a:pt x="211" y="22"/>
                  </a:lnTo>
                  <a:lnTo>
                    <a:pt x="214" y="23"/>
                  </a:lnTo>
                  <a:lnTo>
                    <a:pt x="218" y="23"/>
                  </a:lnTo>
                  <a:lnTo>
                    <a:pt x="219" y="26"/>
                  </a:lnTo>
                  <a:lnTo>
                    <a:pt x="223" y="26"/>
                  </a:lnTo>
                  <a:lnTo>
                    <a:pt x="224" y="23"/>
                  </a:lnTo>
                  <a:lnTo>
                    <a:pt x="224" y="19"/>
                  </a:lnTo>
                  <a:lnTo>
                    <a:pt x="226" y="16"/>
                  </a:lnTo>
                  <a:lnTo>
                    <a:pt x="230" y="17"/>
                  </a:lnTo>
                  <a:lnTo>
                    <a:pt x="233" y="18"/>
                  </a:lnTo>
                  <a:lnTo>
                    <a:pt x="235" y="20"/>
                  </a:lnTo>
                  <a:lnTo>
                    <a:pt x="239" y="22"/>
                  </a:lnTo>
                  <a:lnTo>
                    <a:pt x="241" y="23"/>
                  </a:lnTo>
                  <a:lnTo>
                    <a:pt x="243" y="26"/>
                  </a:lnTo>
                  <a:lnTo>
                    <a:pt x="251" y="23"/>
                  </a:lnTo>
                  <a:lnTo>
                    <a:pt x="254" y="23"/>
                  </a:lnTo>
                  <a:lnTo>
                    <a:pt x="257" y="22"/>
                  </a:lnTo>
                  <a:lnTo>
                    <a:pt x="258" y="24"/>
                  </a:lnTo>
                  <a:lnTo>
                    <a:pt x="258" y="26"/>
                  </a:lnTo>
                  <a:lnTo>
                    <a:pt x="257" y="28"/>
                  </a:lnTo>
                  <a:lnTo>
                    <a:pt x="259" y="33"/>
                  </a:lnTo>
                  <a:lnTo>
                    <a:pt x="259" y="37"/>
                  </a:lnTo>
                  <a:lnTo>
                    <a:pt x="257" y="45"/>
                  </a:lnTo>
                  <a:lnTo>
                    <a:pt x="256" y="49"/>
                  </a:lnTo>
                  <a:lnTo>
                    <a:pt x="255" y="53"/>
                  </a:lnTo>
                  <a:lnTo>
                    <a:pt x="254" y="57"/>
                  </a:lnTo>
                  <a:lnTo>
                    <a:pt x="254" y="61"/>
                  </a:lnTo>
                  <a:lnTo>
                    <a:pt x="253" y="62"/>
                  </a:lnTo>
                  <a:lnTo>
                    <a:pt x="247" y="68"/>
                  </a:lnTo>
                  <a:lnTo>
                    <a:pt x="243" y="75"/>
                  </a:lnTo>
                  <a:lnTo>
                    <a:pt x="239" y="82"/>
                  </a:lnTo>
                  <a:lnTo>
                    <a:pt x="228" y="88"/>
                  </a:lnTo>
                  <a:lnTo>
                    <a:pt x="226" y="88"/>
                  </a:lnTo>
                  <a:lnTo>
                    <a:pt x="215" y="91"/>
                  </a:lnTo>
                  <a:lnTo>
                    <a:pt x="209" y="96"/>
                  </a:lnTo>
                  <a:lnTo>
                    <a:pt x="206" y="96"/>
                  </a:lnTo>
                  <a:lnTo>
                    <a:pt x="200" y="100"/>
                  </a:lnTo>
                  <a:lnTo>
                    <a:pt x="198" y="104"/>
                  </a:lnTo>
                  <a:lnTo>
                    <a:pt x="197" y="108"/>
                  </a:lnTo>
                  <a:lnTo>
                    <a:pt x="196" y="112"/>
                  </a:lnTo>
                  <a:lnTo>
                    <a:pt x="195" y="117"/>
                  </a:lnTo>
                  <a:lnTo>
                    <a:pt x="198" y="119"/>
                  </a:lnTo>
                  <a:lnTo>
                    <a:pt x="202" y="125"/>
                  </a:lnTo>
                  <a:lnTo>
                    <a:pt x="203" y="129"/>
                  </a:lnTo>
                  <a:lnTo>
                    <a:pt x="204" y="130"/>
                  </a:lnTo>
                  <a:lnTo>
                    <a:pt x="199" y="136"/>
                  </a:lnTo>
                  <a:lnTo>
                    <a:pt x="196" y="143"/>
                  </a:lnTo>
                  <a:lnTo>
                    <a:pt x="193" y="147"/>
                  </a:lnTo>
                  <a:lnTo>
                    <a:pt x="190" y="150"/>
                  </a:lnTo>
                  <a:lnTo>
                    <a:pt x="188" y="146"/>
                  </a:lnTo>
                  <a:lnTo>
                    <a:pt x="185" y="144"/>
                  </a:lnTo>
                  <a:lnTo>
                    <a:pt x="182" y="147"/>
                  </a:lnTo>
                  <a:lnTo>
                    <a:pt x="180" y="149"/>
                  </a:lnTo>
                  <a:lnTo>
                    <a:pt x="178" y="150"/>
                  </a:lnTo>
                  <a:lnTo>
                    <a:pt x="175" y="152"/>
                  </a:lnTo>
                  <a:lnTo>
                    <a:pt x="172" y="153"/>
                  </a:lnTo>
                  <a:lnTo>
                    <a:pt x="169" y="153"/>
                  </a:lnTo>
                  <a:lnTo>
                    <a:pt x="165" y="154"/>
                  </a:lnTo>
                  <a:lnTo>
                    <a:pt x="164" y="155"/>
                  </a:lnTo>
                  <a:lnTo>
                    <a:pt x="160" y="154"/>
                  </a:lnTo>
                  <a:lnTo>
                    <a:pt x="156" y="151"/>
                  </a:lnTo>
                  <a:lnTo>
                    <a:pt x="150" y="152"/>
                  </a:lnTo>
                  <a:lnTo>
                    <a:pt x="141" y="146"/>
                  </a:lnTo>
                  <a:lnTo>
                    <a:pt x="137" y="145"/>
                  </a:lnTo>
                  <a:lnTo>
                    <a:pt x="131" y="148"/>
                  </a:lnTo>
                  <a:lnTo>
                    <a:pt x="128" y="147"/>
                  </a:lnTo>
                  <a:lnTo>
                    <a:pt x="125" y="148"/>
                  </a:lnTo>
                  <a:lnTo>
                    <a:pt x="120" y="149"/>
                  </a:lnTo>
                  <a:lnTo>
                    <a:pt x="118" y="146"/>
                  </a:lnTo>
                  <a:lnTo>
                    <a:pt x="114" y="146"/>
                  </a:lnTo>
                  <a:lnTo>
                    <a:pt x="110" y="147"/>
                  </a:lnTo>
                  <a:lnTo>
                    <a:pt x="108" y="147"/>
                  </a:lnTo>
                  <a:lnTo>
                    <a:pt x="107" y="150"/>
                  </a:lnTo>
                  <a:lnTo>
                    <a:pt x="93" y="154"/>
                  </a:lnTo>
                  <a:lnTo>
                    <a:pt x="88" y="159"/>
                  </a:lnTo>
                  <a:lnTo>
                    <a:pt x="84" y="161"/>
                  </a:lnTo>
                  <a:lnTo>
                    <a:pt x="82" y="161"/>
                  </a:lnTo>
                  <a:lnTo>
                    <a:pt x="78" y="159"/>
                  </a:lnTo>
                  <a:lnTo>
                    <a:pt x="75" y="161"/>
                  </a:lnTo>
                  <a:lnTo>
                    <a:pt x="71" y="162"/>
                  </a:lnTo>
                  <a:lnTo>
                    <a:pt x="68" y="164"/>
                  </a:lnTo>
                  <a:lnTo>
                    <a:pt x="64" y="165"/>
                  </a:lnTo>
                  <a:lnTo>
                    <a:pt x="61" y="167"/>
                  </a:lnTo>
                  <a:lnTo>
                    <a:pt x="59" y="169"/>
                  </a:lnTo>
                  <a:lnTo>
                    <a:pt x="55" y="169"/>
                  </a:lnTo>
                  <a:lnTo>
                    <a:pt x="51" y="171"/>
                  </a:lnTo>
                  <a:lnTo>
                    <a:pt x="47" y="171"/>
                  </a:lnTo>
                  <a:lnTo>
                    <a:pt x="44" y="173"/>
                  </a:lnTo>
                  <a:lnTo>
                    <a:pt x="40" y="172"/>
                  </a:lnTo>
                  <a:lnTo>
                    <a:pt x="36" y="171"/>
                  </a:lnTo>
                  <a:lnTo>
                    <a:pt x="31" y="165"/>
                  </a:lnTo>
                  <a:lnTo>
                    <a:pt x="25" y="163"/>
                  </a:lnTo>
                  <a:lnTo>
                    <a:pt x="21" y="162"/>
                  </a:lnTo>
                  <a:lnTo>
                    <a:pt x="19" y="161"/>
                  </a:lnTo>
                  <a:lnTo>
                    <a:pt x="18" y="157"/>
                  </a:lnTo>
                  <a:lnTo>
                    <a:pt x="18" y="153"/>
                  </a:lnTo>
                  <a:lnTo>
                    <a:pt x="21" y="150"/>
                  </a:lnTo>
                  <a:lnTo>
                    <a:pt x="18" y="148"/>
                  </a:lnTo>
                  <a:lnTo>
                    <a:pt x="15" y="145"/>
                  </a:lnTo>
                  <a:lnTo>
                    <a:pt x="15" y="142"/>
                  </a:lnTo>
                  <a:lnTo>
                    <a:pt x="15" y="141"/>
                  </a:lnTo>
                  <a:lnTo>
                    <a:pt x="15" y="133"/>
                  </a:lnTo>
                  <a:lnTo>
                    <a:pt x="12" y="130"/>
                  </a:lnTo>
                </a:path>
              </a:pathLst>
            </a:custGeom>
            <a:solidFill>
              <a:srgbClr val="2D2DB9">
                <a:lumMod val="20000"/>
                <a:lumOff val="8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2" name="Freeform 71"/>
            <p:cNvSpPr>
              <a:spLocks/>
            </p:cNvSpPr>
            <p:nvPr/>
          </p:nvSpPr>
          <p:spPr bwMode="auto">
            <a:xfrm>
              <a:off x="6794500" y="3470275"/>
              <a:ext cx="317500" cy="338138"/>
            </a:xfrm>
            <a:custGeom>
              <a:avLst/>
              <a:gdLst>
                <a:gd name="T0" fmla="*/ 2147483647 w 200"/>
                <a:gd name="T1" fmla="*/ 0 h 213"/>
                <a:gd name="T2" fmla="*/ 2147483647 w 200"/>
                <a:gd name="T3" fmla="*/ 2147483647 h 213"/>
                <a:gd name="T4" fmla="*/ 2147483647 w 200"/>
                <a:gd name="T5" fmla="*/ 2147483647 h 213"/>
                <a:gd name="T6" fmla="*/ 2147483647 w 200"/>
                <a:gd name="T7" fmla="*/ 2147483647 h 213"/>
                <a:gd name="T8" fmla="*/ 2147483647 w 200"/>
                <a:gd name="T9" fmla="*/ 2147483647 h 213"/>
                <a:gd name="T10" fmla="*/ 2147483647 w 200"/>
                <a:gd name="T11" fmla="*/ 2147483647 h 213"/>
                <a:gd name="T12" fmla="*/ 2147483647 w 200"/>
                <a:gd name="T13" fmla="*/ 2147483647 h 213"/>
                <a:gd name="T14" fmla="*/ 2147483647 w 200"/>
                <a:gd name="T15" fmla="*/ 2147483647 h 213"/>
                <a:gd name="T16" fmla="*/ 2147483647 w 200"/>
                <a:gd name="T17" fmla="*/ 2147483647 h 213"/>
                <a:gd name="T18" fmla="*/ 2147483647 w 200"/>
                <a:gd name="T19" fmla="*/ 2147483647 h 213"/>
                <a:gd name="T20" fmla="*/ 2147483647 w 200"/>
                <a:gd name="T21" fmla="*/ 2147483647 h 213"/>
                <a:gd name="T22" fmla="*/ 2147483647 w 200"/>
                <a:gd name="T23" fmla="*/ 2147483647 h 213"/>
                <a:gd name="T24" fmla="*/ 2147483647 w 200"/>
                <a:gd name="T25" fmla="*/ 2147483647 h 213"/>
                <a:gd name="T26" fmla="*/ 2147483647 w 200"/>
                <a:gd name="T27" fmla="*/ 2147483647 h 213"/>
                <a:gd name="T28" fmla="*/ 2147483647 w 200"/>
                <a:gd name="T29" fmla="*/ 2147483647 h 213"/>
                <a:gd name="T30" fmla="*/ 2147483647 w 200"/>
                <a:gd name="T31" fmla="*/ 2147483647 h 213"/>
                <a:gd name="T32" fmla="*/ 2147483647 w 200"/>
                <a:gd name="T33" fmla="*/ 2147483647 h 213"/>
                <a:gd name="T34" fmla="*/ 2147483647 w 200"/>
                <a:gd name="T35" fmla="*/ 2147483647 h 213"/>
                <a:gd name="T36" fmla="*/ 2147483647 w 200"/>
                <a:gd name="T37" fmla="*/ 2147483647 h 213"/>
                <a:gd name="T38" fmla="*/ 2147483647 w 200"/>
                <a:gd name="T39" fmla="*/ 2147483647 h 213"/>
                <a:gd name="T40" fmla="*/ 2147483647 w 200"/>
                <a:gd name="T41" fmla="*/ 2147483647 h 213"/>
                <a:gd name="T42" fmla="*/ 2147483647 w 200"/>
                <a:gd name="T43" fmla="*/ 2147483647 h 213"/>
                <a:gd name="T44" fmla="*/ 2147483647 w 200"/>
                <a:gd name="T45" fmla="*/ 2147483647 h 213"/>
                <a:gd name="T46" fmla="*/ 2147483647 w 200"/>
                <a:gd name="T47" fmla="*/ 2147483647 h 213"/>
                <a:gd name="T48" fmla="*/ 2147483647 w 200"/>
                <a:gd name="T49" fmla="*/ 2147483647 h 213"/>
                <a:gd name="T50" fmla="*/ 2147483647 w 200"/>
                <a:gd name="T51" fmla="*/ 2147483647 h 213"/>
                <a:gd name="T52" fmla="*/ 2147483647 w 200"/>
                <a:gd name="T53" fmla="*/ 2147483647 h 213"/>
                <a:gd name="T54" fmla="*/ 2147483647 w 200"/>
                <a:gd name="T55" fmla="*/ 2147483647 h 213"/>
                <a:gd name="T56" fmla="*/ 2147483647 w 200"/>
                <a:gd name="T57" fmla="*/ 2147483647 h 213"/>
                <a:gd name="T58" fmla="*/ 2147483647 w 200"/>
                <a:gd name="T59" fmla="*/ 2147483647 h 213"/>
                <a:gd name="T60" fmla="*/ 2147483647 w 200"/>
                <a:gd name="T61" fmla="*/ 2147483647 h 213"/>
                <a:gd name="T62" fmla="*/ 2147483647 w 200"/>
                <a:gd name="T63" fmla="*/ 2147483647 h 213"/>
                <a:gd name="T64" fmla="*/ 2147483647 w 200"/>
                <a:gd name="T65" fmla="*/ 2147483647 h 213"/>
                <a:gd name="T66" fmla="*/ 2147483647 w 200"/>
                <a:gd name="T67" fmla="*/ 2147483647 h 213"/>
                <a:gd name="T68" fmla="*/ 2147483647 w 200"/>
                <a:gd name="T69" fmla="*/ 2147483647 h 213"/>
                <a:gd name="T70" fmla="*/ 2147483647 w 200"/>
                <a:gd name="T71" fmla="*/ 2147483647 h 213"/>
                <a:gd name="T72" fmla="*/ 2147483647 w 200"/>
                <a:gd name="T73" fmla="*/ 2147483647 h 213"/>
                <a:gd name="T74" fmla="*/ 2147483647 w 200"/>
                <a:gd name="T75" fmla="*/ 2147483647 h 213"/>
                <a:gd name="T76" fmla="*/ 2147483647 w 200"/>
                <a:gd name="T77" fmla="*/ 2147483647 h 213"/>
                <a:gd name="T78" fmla="*/ 2147483647 w 200"/>
                <a:gd name="T79" fmla="*/ 2147483647 h 213"/>
                <a:gd name="T80" fmla="*/ 2147483647 w 200"/>
                <a:gd name="T81" fmla="*/ 2147483647 h 213"/>
                <a:gd name="T82" fmla="*/ 2147483647 w 200"/>
                <a:gd name="T83" fmla="*/ 2147483647 h 213"/>
                <a:gd name="T84" fmla="*/ 2147483647 w 200"/>
                <a:gd name="T85" fmla="*/ 2147483647 h 213"/>
                <a:gd name="T86" fmla="*/ 2147483647 w 200"/>
                <a:gd name="T87" fmla="*/ 2147483647 h 213"/>
                <a:gd name="T88" fmla="*/ 2147483647 w 200"/>
                <a:gd name="T89" fmla="*/ 2147483647 h 213"/>
                <a:gd name="T90" fmla="*/ 2147483647 w 200"/>
                <a:gd name="T91" fmla="*/ 2147483647 h 213"/>
                <a:gd name="T92" fmla="*/ 2147483647 w 200"/>
                <a:gd name="T93" fmla="*/ 2147483647 h 213"/>
                <a:gd name="T94" fmla="*/ 2147483647 w 200"/>
                <a:gd name="T95" fmla="*/ 2147483647 h 213"/>
                <a:gd name="T96" fmla="*/ 0 w 200"/>
                <a:gd name="T97" fmla="*/ 2147483647 h 213"/>
                <a:gd name="T98" fmla="*/ 2147483647 w 200"/>
                <a:gd name="T99" fmla="*/ 2147483647 h 213"/>
                <a:gd name="T100" fmla="*/ 2147483647 w 200"/>
                <a:gd name="T101" fmla="*/ 2147483647 h 213"/>
                <a:gd name="T102" fmla="*/ 2147483647 w 200"/>
                <a:gd name="T103" fmla="*/ 2147483647 h 2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"/>
                <a:gd name="T157" fmla="*/ 0 h 213"/>
                <a:gd name="T158" fmla="*/ 200 w 200"/>
                <a:gd name="T159" fmla="*/ 213 h 21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" h="213">
                  <a:moveTo>
                    <a:pt x="23" y="38"/>
                  </a:moveTo>
                  <a:lnTo>
                    <a:pt x="72" y="0"/>
                  </a:lnTo>
                  <a:lnTo>
                    <a:pt x="73" y="1"/>
                  </a:lnTo>
                  <a:lnTo>
                    <a:pt x="76" y="1"/>
                  </a:lnTo>
                  <a:lnTo>
                    <a:pt x="80" y="3"/>
                  </a:lnTo>
                  <a:lnTo>
                    <a:pt x="81" y="7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4" y="16"/>
                  </a:lnTo>
                  <a:lnTo>
                    <a:pt x="87" y="21"/>
                  </a:lnTo>
                  <a:lnTo>
                    <a:pt x="94" y="24"/>
                  </a:lnTo>
                  <a:lnTo>
                    <a:pt x="107" y="41"/>
                  </a:lnTo>
                  <a:lnTo>
                    <a:pt x="111" y="48"/>
                  </a:lnTo>
                  <a:lnTo>
                    <a:pt x="120" y="55"/>
                  </a:lnTo>
                  <a:lnTo>
                    <a:pt x="133" y="62"/>
                  </a:lnTo>
                  <a:lnTo>
                    <a:pt x="137" y="66"/>
                  </a:lnTo>
                  <a:lnTo>
                    <a:pt x="139" y="69"/>
                  </a:lnTo>
                  <a:lnTo>
                    <a:pt x="143" y="71"/>
                  </a:lnTo>
                  <a:lnTo>
                    <a:pt x="148" y="79"/>
                  </a:lnTo>
                  <a:lnTo>
                    <a:pt x="149" y="80"/>
                  </a:lnTo>
                  <a:lnTo>
                    <a:pt x="151" y="81"/>
                  </a:lnTo>
                  <a:lnTo>
                    <a:pt x="154" y="83"/>
                  </a:lnTo>
                  <a:lnTo>
                    <a:pt x="165" y="83"/>
                  </a:lnTo>
                  <a:lnTo>
                    <a:pt x="169" y="85"/>
                  </a:lnTo>
                  <a:lnTo>
                    <a:pt x="172" y="88"/>
                  </a:lnTo>
                  <a:lnTo>
                    <a:pt x="173" y="89"/>
                  </a:lnTo>
                  <a:lnTo>
                    <a:pt x="175" y="91"/>
                  </a:lnTo>
                  <a:lnTo>
                    <a:pt x="178" y="94"/>
                  </a:lnTo>
                  <a:lnTo>
                    <a:pt x="180" y="98"/>
                  </a:lnTo>
                  <a:lnTo>
                    <a:pt x="181" y="102"/>
                  </a:lnTo>
                  <a:lnTo>
                    <a:pt x="180" y="104"/>
                  </a:lnTo>
                  <a:lnTo>
                    <a:pt x="179" y="108"/>
                  </a:lnTo>
                  <a:lnTo>
                    <a:pt x="182" y="111"/>
                  </a:lnTo>
                  <a:lnTo>
                    <a:pt x="184" y="115"/>
                  </a:lnTo>
                  <a:lnTo>
                    <a:pt x="185" y="118"/>
                  </a:lnTo>
                  <a:lnTo>
                    <a:pt x="189" y="119"/>
                  </a:lnTo>
                  <a:lnTo>
                    <a:pt x="190" y="123"/>
                  </a:lnTo>
                  <a:lnTo>
                    <a:pt x="191" y="127"/>
                  </a:lnTo>
                  <a:lnTo>
                    <a:pt x="190" y="131"/>
                  </a:lnTo>
                  <a:lnTo>
                    <a:pt x="192" y="134"/>
                  </a:lnTo>
                  <a:lnTo>
                    <a:pt x="194" y="138"/>
                  </a:lnTo>
                  <a:lnTo>
                    <a:pt x="196" y="141"/>
                  </a:lnTo>
                  <a:lnTo>
                    <a:pt x="197" y="146"/>
                  </a:lnTo>
                  <a:lnTo>
                    <a:pt x="199" y="149"/>
                  </a:lnTo>
                  <a:lnTo>
                    <a:pt x="198" y="156"/>
                  </a:lnTo>
                  <a:lnTo>
                    <a:pt x="198" y="157"/>
                  </a:lnTo>
                  <a:lnTo>
                    <a:pt x="195" y="160"/>
                  </a:lnTo>
                  <a:lnTo>
                    <a:pt x="195" y="164"/>
                  </a:lnTo>
                  <a:lnTo>
                    <a:pt x="192" y="167"/>
                  </a:lnTo>
                  <a:lnTo>
                    <a:pt x="188" y="167"/>
                  </a:lnTo>
                  <a:lnTo>
                    <a:pt x="185" y="162"/>
                  </a:lnTo>
                  <a:lnTo>
                    <a:pt x="183" y="163"/>
                  </a:lnTo>
                  <a:lnTo>
                    <a:pt x="180" y="161"/>
                  </a:lnTo>
                  <a:lnTo>
                    <a:pt x="174" y="163"/>
                  </a:lnTo>
                  <a:lnTo>
                    <a:pt x="171" y="165"/>
                  </a:lnTo>
                  <a:lnTo>
                    <a:pt x="170" y="168"/>
                  </a:lnTo>
                  <a:lnTo>
                    <a:pt x="169" y="169"/>
                  </a:lnTo>
                  <a:lnTo>
                    <a:pt x="167" y="173"/>
                  </a:lnTo>
                  <a:lnTo>
                    <a:pt x="164" y="176"/>
                  </a:lnTo>
                  <a:lnTo>
                    <a:pt x="163" y="178"/>
                  </a:lnTo>
                  <a:lnTo>
                    <a:pt x="161" y="179"/>
                  </a:lnTo>
                  <a:lnTo>
                    <a:pt x="144" y="188"/>
                  </a:lnTo>
                  <a:lnTo>
                    <a:pt x="140" y="189"/>
                  </a:lnTo>
                  <a:lnTo>
                    <a:pt x="136" y="191"/>
                  </a:lnTo>
                  <a:lnTo>
                    <a:pt x="133" y="192"/>
                  </a:lnTo>
                  <a:lnTo>
                    <a:pt x="129" y="192"/>
                  </a:lnTo>
                  <a:lnTo>
                    <a:pt x="126" y="192"/>
                  </a:lnTo>
                  <a:lnTo>
                    <a:pt x="124" y="190"/>
                  </a:lnTo>
                  <a:lnTo>
                    <a:pt x="119" y="191"/>
                  </a:lnTo>
                  <a:lnTo>
                    <a:pt x="118" y="195"/>
                  </a:lnTo>
                  <a:lnTo>
                    <a:pt x="115" y="197"/>
                  </a:lnTo>
                  <a:lnTo>
                    <a:pt x="109" y="204"/>
                  </a:lnTo>
                  <a:lnTo>
                    <a:pt x="106" y="207"/>
                  </a:lnTo>
                  <a:lnTo>
                    <a:pt x="102" y="207"/>
                  </a:lnTo>
                  <a:lnTo>
                    <a:pt x="98" y="207"/>
                  </a:lnTo>
                  <a:lnTo>
                    <a:pt x="94" y="208"/>
                  </a:lnTo>
                  <a:lnTo>
                    <a:pt x="91" y="210"/>
                  </a:lnTo>
                  <a:lnTo>
                    <a:pt x="90" y="210"/>
                  </a:lnTo>
                  <a:lnTo>
                    <a:pt x="88" y="211"/>
                  </a:lnTo>
                  <a:lnTo>
                    <a:pt x="85" y="212"/>
                  </a:lnTo>
                  <a:lnTo>
                    <a:pt x="81" y="210"/>
                  </a:lnTo>
                  <a:lnTo>
                    <a:pt x="80" y="207"/>
                  </a:lnTo>
                  <a:lnTo>
                    <a:pt x="77" y="203"/>
                  </a:lnTo>
                  <a:lnTo>
                    <a:pt x="74" y="199"/>
                  </a:lnTo>
                  <a:lnTo>
                    <a:pt x="73" y="195"/>
                  </a:lnTo>
                  <a:lnTo>
                    <a:pt x="73" y="191"/>
                  </a:lnTo>
                  <a:lnTo>
                    <a:pt x="69" y="189"/>
                  </a:lnTo>
                  <a:lnTo>
                    <a:pt x="42" y="195"/>
                  </a:lnTo>
                  <a:lnTo>
                    <a:pt x="26" y="198"/>
                  </a:lnTo>
                  <a:lnTo>
                    <a:pt x="11" y="197"/>
                  </a:lnTo>
                  <a:lnTo>
                    <a:pt x="12" y="193"/>
                  </a:lnTo>
                  <a:lnTo>
                    <a:pt x="13" y="190"/>
                  </a:lnTo>
                  <a:lnTo>
                    <a:pt x="11" y="173"/>
                  </a:lnTo>
                  <a:lnTo>
                    <a:pt x="10" y="169"/>
                  </a:lnTo>
                  <a:lnTo>
                    <a:pt x="7" y="166"/>
                  </a:lnTo>
                  <a:lnTo>
                    <a:pt x="4" y="164"/>
                  </a:lnTo>
                  <a:lnTo>
                    <a:pt x="0" y="157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1" y="55"/>
                  </a:lnTo>
                  <a:lnTo>
                    <a:pt x="11" y="48"/>
                  </a:lnTo>
                  <a:lnTo>
                    <a:pt x="14" y="45"/>
                  </a:lnTo>
                  <a:lnTo>
                    <a:pt x="17" y="43"/>
                  </a:lnTo>
                  <a:lnTo>
                    <a:pt x="20" y="40"/>
                  </a:lnTo>
                  <a:lnTo>
                    <a:pt x="23" y="38"/>
                  </a:lnTo>
                </a:path>
              </a:pathLst>
            </a:custGeom>
            <a:solidFill>
              <a:srgbClr val="3333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3" name="Freeform 72"/>
            <p:cNvSpPr>
              <a:spLocks/>
            </p:cNvSpPr>
            <p:nvPr/>
          </p:nvSpPr>
          <p:spPr bwMode="auto">
            <a:xfrm>
              <a:off x="1870075" y="3319238"/>
              <a:ext cx="463550" cy="555484"/>
            </a:xfrm>
            <a:custGeom>
              <a:avLst/>
              <a:gdLst>
                <a:gd name="T0" fmla="*/ 2147483647 w 292"/>
                <a:gd name="T1" fmla="*/ 2147483647 h 350"/>
                <a:gd name="T2" fmla="*/ 2147483647 w 292"/>
                <a:gd name="T3" fmla="*/ 2147483647 h 350"/>
                <a:gd name="T4" fmla="*/ 2147483647 w 292"/>
                <a:gd name="T5" fmla="*/ 2147483647 h 350"/>
                <a:gd name="T6" fmla="*/ 2147483647 w 292"/>
                <a:gd name="T7" fmla="*/ 2147483647 h 350"/>
                <a:gd name="T8" fmla="*/ 2147483647 w 292"/>
                <a:gd name="T9" fmla="*/ 2147483647 h 350"/>
                <a:gd name="T10" fmla="*/ 2147483647 w 292"/>
                <a:gd name="T11" fmla="*/ 2147483647 h 350"/>
                <a:gd name="T12" fmla="*/ 2147483647 w 292"/>
                <a:gd name="T13" fmla="*/ 2147483647 h 350"/>
                <a:gd name="T14" fmla="*/ 2147483647 w 292"/>
                <a:gd name="T15" fmla="*/ 2147483647 h 350"/>
                <a:gd name="T16" fmla="*/ 2147483647 w 292"/>
                <a:gd name="T17" fmla="*/ 2147483647 h 350"/>
                <a:gd name="T18" fmla="*/ 2147483647 w 292"/>
                <a:gd name="T19" fmla="*/ 2147483647 h 350"/>
                <a:gd name="T20" fmla="*/ 2147483647 w 292"/>
                <a:gd name="T21" fmla="*/ 2147483647 h 350"/>
                <a:gd name="T22" fmla="*/ 2147483647 w 292"/>
                <a:gd name="T23" fmla="*/ 2147483647 h 350"/>
                <a:gd name="T24" fmla="*/ 2147483647 w 292"/>
                <a:gd name="T25" fmla="*/ 2147483647 h 350"/>
                <a:gd name="T26" fmla="*/ 2147483647 w 292"/>
                <a:gd name="T27" fmla="*/ 2147483647 h 350"/>
                <a:gd name="T28" fmla="*/ 2147483647 w 292"/>
                <a:gd name="T29" fmla="*/ 2147483647 h 350"/>
                <a:gd name="T30" fmla="*/ 2147483647 w 292"/>
                <a:gd name="T31" fmla="*/ 2147483647 h 350"/>
                <a:gd name="T32" fmla="*/ 2147483647 w 292"/>
                <a:gd name="T33" fmla="*/ 2147483647 h 350"/>
                <a:gd name="T34" fmla="*/ 2147483647 w 292"/>
                <a:gd name="T35" fmla="*/ 2147483647 h 350"/>
                <a:gd name="T36" fmla="*/ 2147483647 w 292"/>
                <a:gd name="T37" fmla="*/ 2147483647 h 350"/>
                <a:gd name="T38" fmla="*/ 2147483647 w 292"/>
                <a:gd name="T39" fmla="*/ 2147483647 h 350"/>
                <a:gd name="T40" fmla="*/ 2147483647 w 292"/>
                <a:gd name="T41" fmla="*/ 2147483647 h 350"/>
                <a:gd name="T42" fmla="*/ 2147483647 w 292"/>
                <a:gd name="T43" fmla="*/ 2147483647 h 350"/>
                <a:gd name="T44" fmla="*/ 2147483647 w 292"/>
                <a:gd name="T45" fmla="*/ 2147483647 h 350"/>
                <a:gd name="T46" fmla="*/ 2147483647 w 292"/>
                <a:gd name="T47" fmla="*/ 2147483647 h 350"/>
                <a:gd name="T48" fmla="*/ 2147483647 w 292"/>
                <a:gd name="T49" fmla="*/ 2147483647 h 350"/>
                <a:gd name="T50" fmla="*/ 2147483647 w 292"/>
                <a:gd name="T51" fmla="*/ 2147483647 h 350"/>
                <a:gd name="T52" fmla="*/ 2147483647 w 292"/>
                <a:gd name="T53" fmla="*/ 2147483647 h 350"/>
                <a:gd name="T54" fmla="*/ 2147483647 w 292"/>
                <a:gd name="T55" fmla="*/ 2147483647 h 350"/>
                <a:gd name="T56" fmla="*/ 2147483647 w 292"/>
                <a:gd name="T57" fmla="*/ 2147483647 h 350"/>
                <a:gd name="T58" fmla="*/ 2147483647 w 292"/>
                <a:gd name="T59" fmla="*/ 2147483647 h 350"/>
                <a:gd name="T60" fmla="*/ 2147483647 w 292"/>
                <a:gd name="T61" fmla="*/ 2147483647 h 350"/>
                <a:gd name="T62" fmla="*/ 2147483647 w 292"/>
                <a:gd name="T63" fmla="*/ 2147483647 h 350"/>
                <a:gd name="T64" fmla="*/ 2147483647 w 292"/>
                <a:gd name="T65" fmla="*/ 2147483647 h 350"/>
                <a:gd name="T66" fmla="*/ 2147483647 w 292"/>
                <a:gd name="T67" fmla="*/ 2147483647 h 350"/>
                <a:gd name="T68" fmla="*/ 2147483647 w 292"/>
                <a:gd name="T69" fmla="*/ 2147483647 h 350"/>
                <a:gd name="T70" fmla="*/ 2147483647 w 292"/>
                <a:gd name="T71" fmla="*/ 2147483647 h 350"/>
                <a:gd name="T72" fmla="*/ 2147483647 w 292"/>
                <a:gd name="T73" fmla="*/ 2147483647 h 350"/>
                <a:gd name="T74" fmla="*/ 2147483647 w 292"/>
                <a:gd name="T75" fmla="*/ 2147483647 h 350"/>
                <a:gd name="T76" fmla="*/ 2147483647 w 292"/>
                <a:gd name="T77" fmla="*/ 2147483647 h 350"/>
                <a:gd name="T78" fmla="*/ 2147483647 w 292"/>
                <a:gd name="T79" fmla="*/ 2147483647 h 350"/>
                <a:gd name="T80" fmla="*/ 2147483647 w 292"/>
                <a:gd name="T81" fmla="*/ 2147483647 h 350"/>
                <a:gd name="T82" fmla="*/ 2147483647 w 292"/>
                <a:gd name="T83" fmla="*/ 2147483647 h 350"/>
                <a:gd name="T84" fmla="*/ 2147483647 w 292"/>
                <a:gd name="T85" fmla="*/ 2147483647 h 350"/>
                <a:gd name="T86" fmla="*/ 2147483647 w 292"/>
                <a:gd name="T87" fmla="*/ 2147483647 h 350"/>
                <a:gd name="T88" fmla="*/ 2147483647 w 292"/>
                <a:gd name="T89" fmla="*/ 2147483647 h 350"/>
                <a:gd name="T90" fmla="*/ 2147483647 w 292"/>
                <a:gd name="T91" fmla="*/ 2147483647 h 350"/>
                <a:gd name="T92" fmla="*/ 2147483647 w 292"/>
                <a:gd name="T93" fmla="*/ 2147483647 h 350"/>
                <a:gd name="T94" fmla="*/ 2147483647 w 292"/>
                <a:gd name="T95" fmla="*/ 2147483647 h 350"/>
                <a:gd name="T96" fmla="*/ 2147483647 w 292"/>
                <a:gd name="T97" fmla="*/ 2147483647 h 350"/>
                <a:gd name="T98" fmla="*/ 2147483647 w 292"/>
                <a:gd name="T99" fmla="*/ 2147483647 h 350"/>
                <a:gd name="T100" fmla="*/ 2147483647 w 292"/>
                <a:gd name="T101" fmla="*/ 2147483647 h 350"/>
                <a:gd name="T102" fmla="*/ 2147483647 w 292"/>
                <a:gd name="T103" fmla="*/ 2147483647 h 350"/>
                <a:gd name="T104" fmla="*/ 2147483647 w 292"/>
                <a:gd name="T105" fmla="*/ 2147483647 h 350"/>
                <a:gd name="T106" fmla="*/ 2147483647 w 292"/>
                <a:gd name="T107" fmla="*/ 2147483647 h 350"/>
                <a:gd name="T108" fmla="*/ 2147483647 w 292"/>
                <a:gd name="T109" fmla="*/ 2147483647 h 350"/>
                <a:gd name="T110" fmla="*/ 2147483647 w 292"/>
                <a:gd name="T111" fmla="*/ 2147483647 h 350"/>
                <a:gd name="T112" fmla="*/ 2147483647 w 292"/>
                <a:gd name="T113" fmla="*/ 2147483647 h 350"/>
                <a:gd name="T114" fmla="*/ 2147483647 w 292"/>
                <a:gd name="T115" fmla="*/ 0 h 350"/>
                <a:gd name="T116" fmla="*/ 2147483647 w 292"/>
                <a:gd name="T117" fmla="*/ 2147483647 h 350"/>
                <a:gd name="T118" fmla="*/ 2147483647 w 292"/>
                <a:gd name="T119" fmla="*/ 2147483647 h 350"/>
                <a:gd name="T120" fmla="*/ 2147483647 w 292"/>
                <a:gd name="T121" fmla="*/ 2147483647 h 350"/>
                <a:gd name="T122" fmla="*/ 2147483647 w 292"/>
                <a:gd name="T123" fmla="*/ 2147483647 h 350"/>
                <a:gd name="T124" fmla="*/ 2147483647 w 292"/>
                <a:gd name="T125" fmla="*/ 2147483647 h 3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92"/>
                <a:gd name="T190" fmla="*/ 0 h 350"/>
                <a:gd name="T191" fmla="*/ 292 w 292"/>
                <a:gd name="T192" fmla="*/ 350 h 35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92" h="350">
                  <a:moveTo>
                    <a:pt x="214" y="89"/>
                  </a:moveTo>
                  <a:lnTo>
                    <a:pt x="216" y="87"/>
                  </a:lnTo>
                  <a:lnTo>
                    <a:pt x="217" y="92"/>
                  </a:lnTo>
                  <a:lnTo>
                    <a:pt x="219" y="99"/>
                  </a:lnTo>
                  <a:lnTo>
                    <a:pt x="221" y="102"/>
                  </a:lnTo>
                  <a:lnTo>
                    <a:pt x="222" y="106"/>
                  </a:lnTo>
                  <a:lnTo>
                    <a:pt x="225" y="108"/>
                  </a:lnTo>
                  <a:lnTo>
                    <a:pt x="229" y="107"/>
                  </a:lnTo>
                  <a:lnTo>
                    <a:pt x="231" y="111"/>
                  </a:lnTo>
                  <a:lnTo>
                    <a:pt x="231" y="121"/>
                  </a:lnTo>
                  <a:lnTo>
                    <a:pt x="234" y="123"/>
                  </a:lnTo>
                  <a:lnTo>
                    <a:pt x="236" y="121"/>
                  </a:lnTo>
                  <a:lnTo>
                    <a:pt x="239" y="118"/>
                  </a:lnTo>
                  <a:lnTo>
                    <a:pt x="243" y="120"/>
                  </a:lnTo>
                  <a:lnTo>
                    <a:pt x="253" y="114"/>
                  </a:lnTo>
                  <a:lnTo>
                    <a:pt x="254" y="116"/>
                  </a:lnTo>
                  <a:lnTo>
                    <a:pt x="254" y="121"/>
                  </a:lnTo>
                  <a:lnTo>
                    <a:pt x="257" y="124"/>
                  </a:lnTo>
                  <a:lnTo>
                    <a:pt x="259" y="128"/>
                  </a:lnTo>
                  <a:lnTo>
                    <a:pt x="259" y="130"/>
                  </a:lnTo>
                  <a:lnTo>
                    <a:pt x="260" y="132"/>
                  </a:lnTo>
                  <a:lnTo>
                    <a:pt x="261" y="135"/>
                  </a:lnTo>
                  <a:lnTo>
                    <a:pt x="265" y="136"/>
                  </a:lnTo>
                  <a:lnTo>
                    <a:pt x="271" y="141"/>
                  </a:lnTo>
                  <a:lnTo>
                    <a:pt x="273" y="145"/>
                  </a:lnTo>
                  <a:lnTo>
                    <a:pt x="273" y="150"/>
                  </a:lnTo>
                  <a:lnTo>
                    <a:pt x="277" y="150"/>
                  </a:lnTo>
                  <a:lnTo>
                    <a:pt x="278" y="154"/>
                  </a:lnTo>
                  <a:lnTo>
                    <a:pt x="278" y="155"/>
                  </a:lnTo>
                  <a:lnTo>
                    <a:pt x="277" y="158"/>
                  </a:lnTo>
                  <a:lnTo>
                    <a:pt x="275" y="161"/>
                  </a:lnTo>
                  <a:lnTo>
                    <a:pt x="275" y="166"/>
                  </a:lnTo>
                  <a:lnTo>
                    <a:pt x="277" y="169"/>
                  </a:lnTo>
                  <a:lnTo>
                    <a:pt x="279" y="173"/>
                  </a:lnTo>
                  <a:lnTo>
                    <a:pt x="279" y="177"/>
                  </a:lnTo>
                  <a:lnTo>
                    <a:pt x="274" y="183"/>
                  </a:lnTo>
                  <a:lnTo>
                    <a:pt x="272" y="187"/>
                  </a:lnTo>
                  <a:lnTo>
                    <a:pt x="272" y="191"/>
                  </a:lnTo>
                  <a:lnTo>
                    <a:pt x="271" y="195"/>
                  </a:lnTo>
                  <a:lnTo>
                    <a:pt x="269" y="199"/>
                  </a:lnTo>
                  <a:lnTo>
                    <a:pt x="269" y="204"/>
                  </a:lnTo>
                  <a:lnTo>
                    <a:pt x="268" y="207"/>
                  </a:lnTo>
                  <a:lnTo>
                    <a:pt x="264" y="214"/>
                  </a:lnTo>
                  <a:lnTo>
                    <a:pt x="263" y="218"/>
                  </a:lnTo>
                  <a:lnTo>
                    <a:pt x="261" y="222"/>
                  </a:lnTo>
                  <a:lnTo>
                    <a:pt x="263" y="226"/>
                  </a:lnTo>
                  <a:lnTo>
                    <a:pt x="265" y="230"/>
                  </a:lnTo>
                  <a:lnTo>
                    <a:pt x="268" y="233"/>
                  </a:lnTo>
                  <a:lnTo>
                    <a:pt x="271" y="245"/>
                  </a:lnTo>
                  <a:lnTo>
                    <a:pt x="273" y="248"/>
                  </a:lnTo>
                  <a:lnTo>
                    <a:pt x="276" y="250"/>
                  </a:lnTo>
                  <a:lnTo>
                    <a:pt x="279" y="250"/>
                  </a:lnTo>
                  <a:lnTo>
                    <a:pt x="286" y="254"/>
                  </a:lnTo>
                  <a:lnTo>
                    <a:pt x="289" y="254"/>
                  </a:lnTo>
                  <a:lnTo>
                    <a:pt x="291" y="257"/>
                  </a:lnTo>
                  <a:lnTo>
                    <a:pt x="290" y="260"/>
                  </a:lnTo>
                  <a:lnTo>
                    <a:pt x="290" y="264"/>
                  </a:lnTo>
                  <a:lnTo>
                    <a:pt x="289" y="268"/>
                  </a:lnTo>
                  <a:lnTo>
                    <a:pt x="286" y="271"/>
                  </a:lnTo>
                  <a:lnTo>
                    <a:pt x="283" y="272"/>
                  </a:lnTo>
                  <a:lnTo>
                    <a:pt x="280" y="275"/>
                  </a:lnTo>
                  <a:lnTo>
                    <a:pt x="276" y="277"/>
                  </a:lnTo>
                  <a:lnTo>
                    <a:pt x="271" y="282"/>
                  </a:lnTo>
                  <a:lnTo>
                    <a:pt x="267" y="288"/>
                  </a:lnTo>
                  <a:lnTo>
                    <a:pt x="267" y="290"/>
                  </a:lnTo>
                  <a:lnTo>
                    <a:pt x="267" y="291"/>
                  </a:lnTo>
                  <a:lnTo>
                    <a:pt x="265" y="295"/>
                  </a:lnTo>
                  <a:lnTo>
                    <a:pt x="263" y="298"/>
                  </a:lnTo>
                  <a:lnTo>
                    <a:pt x="262" y="298"/>
                  </a:lnTo>
                  <a:lnTo>
                    <a:pt x="262" y="303"/>
                  </a:lnTo>
                  <a:lnTo>
                    <a:pt x="258" y="310"/>
                  </a:lnTo>
                  <a:lnTo>
                    <a:pt x="254" y="310"/>
                  </a:lnTo>
                  <a:lnTo>
                    <a:pt x="252" y="313"/>
                  </a:lnTo>
                  <a:lnTo>
                    <a:pt x="252" y="317"/>
                  </a:lnTo>
                  <a:lnTo>
                    <a:pt x="246" y="323"/>
                  </a:lnTo>
                  <a:lnTo>
                    <a:pt x="244" y="327"/>
                  </a:lnTo>
                  <a:lnTo>
                    <a:pt x="242" y="330"/>
                  </a:lnTo>
                  <a:lnTo>
                    <a:pt x="235" y="329"/>
                  </a:lnTo>
                  <a:lnTo>
                    <a:pt x="231" y="330"/>
                  </a:lnTo>
                  <a:lnTo>
                    <a:pt x="228" y="330"/>
                  </a:lnTo>
                  <a:lnTo>
                    <a:pt x="224" y="332"/>
                  </a:lnTo>
                  <a:lnTo>
                    <a:pt x="221" y="332"/>
                  </a:lnTo>
                  <a:lnTo>
                    <a:pt x="216" y="333"/>
                  </a:lnTo>
                  <a:lnTo>
                    <a:pt x="214" y="335"/>
                  </a:lnTo>
                  <a:lnTo>
                    <a:pt x="213" y="336"/>
                  </a:lnTo>
                  <a:lnTo>
                    <a:pt x="210" y="337"/>
                  </a:lnTo>
                  <a:lnTo>
                    <a:pt x="207" y="339"/>
                  </a:lnTo>
                  <a:lnTo>
                    <a:pt x="204" y="339"/>
                  </a:lnTo>
                  <a:lnTo>
                    <a:pt x="192" y="349"/>
                  </a:lnTo>
                  <a:lnTo>
                    <a:pt x="188" y="341"/>
                  </a:lnTo>
                  <a:lnTo>
                    <a:pt x="185" y="339"/>
                  </a:lnTo>
                  <a:lnTo>
                    <a:pt x="181" y="339"/>
                  </a:lnTo>
                  <a:lnTo>
                    <a:pt x="175" y="337"/>
                  </a:lnTo>
                  <a:lnTo>
                    <a:pt x="173" y="333"/>
                  </a:lnTo>
                  <a:lnTo>
                    <a:pt x="170" y="331"/>
                  </a:lnTo>
                  <a:lnTo>
                    <a:pt x="166" y="332"/>
                  </a:lnTo>
                  <a:lnTo>
                    <a:pt x="167" y="324"/>
                  </a:lnTo>
                  <a:lnTo>
                    <a:pt x="166" y="319"/>
                  </a:lnTo>
                  <a:lnTo>
                    <a:pt x="164" y="316"/>
                  </a:lnTo>
                  <a:lnTo>
                    <a:pt x="161" y="313"/>
                  </a:lnTo>
                  <a:lnTo>
                    <a:pt x="159" y="309"/>
                  </a:lnTo>
                  <a:lnTo>
                    <a:pt x="158" y="306"/>
                  </a:lnTo>
                  <a:lnTo>
                    <a:pt x="154" y="304"/>
                  </a:lnTo>
                  <a:lnTo>
                    <a:pt x="154" y="299"/>
                  </a:lnTo>
                  <a:lnTo>
                    <a:pt x="152" y="295"/>
                  </a:lnTo>
                  <a:lnTo>
                    <a:pt x="146" y="290"/>
                  </a:lnTo>
                  <a:lnTo>
                    <a:pt x="145" y="290"/>
                  </a:lnTo>
                  <a:lnTo>
                    <a:pt x="143" y="289"/>
                  </a:lnTo>
                  <a:lnTo>
                    <a:pt x="139" y="288"/>
                  </a:lnTo>
                  <a:lnTo>
                    <a:pt x="135" y="288"/>
                  </a:lnTo>
                  <a:lnTo>
                    <a:pt x="132" y="287"/>
                  </a:lnTo>
                  <a:lnTo>
                    <a:pt x="130" y="283"/>
                  </a:lnTo>
                  <a:lnTo>
                    <a:pt x="124" y="278"/>
                  </a:lnTo>
                  <a:lnTo>
                    <a:pt x="122" y="275"/>
                  </a:lnTo>
                  <a:lnTo>
                    <a:pt x="122" y="271"/>
                  </a:lnTo>
                  <a:lnTo>
                    <a:pt x="121" y="267"/>
                  </a:lnTo>
                  <a:lnTo>
                    <a:pt x="121" y="262"/>
                  </a:lnTo>
                  <a:lnTo>
                    <a:pt x="118" y="259"/>
                  </a:lnTo>
                  <a:lnTo>
                    <a:pt x="116" y="256"/>
                  </a:lnTo>
                  <a:lnTo>
                    <a:pt x="109" y="254"/>
                  </a:lnTo>
                  <a:lnTo>
                    <a:pt x="103" y="250"/>
                  </a:lnTo>
                  <a:lnTo>
                    <a:pt x="101" y="248"/>
                  </a:lnTo>
                  <a:lnTo>
                    <a:pt x="100" y="244"/>
                  </a:lnTo>
                  <a:lnTo>
                    <a:pt x="98" y="240"/>
                  </a:lnTo>
                  <a:lnTo>
                    <a:pt x="95" y="240"/>
                  </a:lnTo>
                  <a:lnTo>
                    <a:pt x="94" y="235"/>
                  </a:lnTo>
                  <a:lnTo>
                    <a:pt x="91" y="232"/>
                  </a:lnTo>
                  <a:lnTo>
                    <a:pt x="89" y="231"/>
                  </a:lnTo>
                  <a:lnTo>
                    <a:pt x="85" y="230"/>
                  </a:lnTo>
                  <a:lnTo>
                    <a:pt x="82" y="228"/>
                  </a:lnTo>
                  <a:lnTo>
                    <a:pt x="75" y="228"/>
                  </a:lnTo>
                  <a:lnTo>
                    <a:pt x="70" y="229"/>
                  </a:lnTo>
                  <a:lnTo>
                    <a:pt x="69" y="227"/>
                  </a:lnTo>
                  <a:lnTo>
                    <a:pt x="68" y="226"/>
                  </a:lnTo>
                  <a:lnTo>
                    <a:pt x="68" y="217"/>
                  </a:lnTo>
                  <a:lnTo>
                    <a:pt x="67" y="213"/>
                  </a:lnTo>
                  <a:lnTo>
                    <a:pt x="67" y="209"/>
                  </a:lnTo>
                  <a:lnTo>
                    <a:pt x="63" y="207"/>
                  </a:lnTo>
                  <a:lnTo>
                    <a:pt x="60" y="207"/>
                  </a:lnTo>
                  <a:lnTo>
                    <a:pt x="57" y="206"/>
                  </a:lnTo>
                  <a:lnTo>
                    <a:pt x="54" y="204"/>
                  </a:lnTo>
                  <a:lnTo>
                    <a:pt x="54" y="202"/>
                  </a:lnTo>
                  <a:lnTo>
                    <a:pt x="53" y="197"/>
                  </a:lnTo>
                  <a:lnTo>
                    <a:pt x="45" y="197"/>
                  </a:lnTo>
                  <a:lnTo>
                    <a:pt x="43" y="196"/>
                  </a:lnTo>
                  <a:lnTo>
                    <a:pt x="40" y="193"/>
                  </a:lnTo>
                  <a:lnTo>
                    <a:pt x="41" y="193"/>
                  </a:lnTo>
                  <a:lnTo>
                    <a:pt x="44" y="190"/>
                  </a:lnTo>
                  <a:lnTo>
                    <a:pt x="46" y="188"/>
                  </a:lnTo>
                  <a:lnTo>
                    <a:pt x="49" y="176"/>
                  </a:lnTo>
                  <a:lnTo>
                    <a:pt x="52" y="174"/>
                  </a:lnTo>
                  <a:lnTo>
                    <a:pt x="53" y="170"/>
                  </a:lnTo>
                  <a:lnTo>
                    <a:pt x="56" y="168"/>
                  </a:lnTo>
                  <a:lnTo>
                    <a:pt x="56" y="167"/>
                  </a:lnTo>
                  <a:lnTo>
                    <a:pt x="56" y="164"/>
                  </a:lnTo>
                  <a:lnTo>
                    <a:pt x="53" y="156"/>
                  </a:lnTo>
                  <a:lnTo>
                    <a:pt x="52" y="152"/>
                  </a:lnTo>
                  <a:lnTo>
                    <a:pt x="51" y="149"/>
                  </a:lnTo>
                  <a:lnTo>
                    <a:pt x="47" y="147"/>
                  </a:lnTo>
                  <a:lnTo>
                    <a:pt x="44" y="145"/>
                  </a:lnTo>
                  <a:lnTo>
                    <a:pt x="42" y="142"/>
                  </a:lnTo>
                  <a:lnTo>
                    <a:pt x="41" y="138"/>
                  </a:lnTo>
                  <a:lnTo>
                    <a:pt x="40" y="134"/>
                  </a:lnTo>
                  <a:lnTo>
                    <a:pt x="42" y="131"/>
                  </a:lnTo>
                  <a:lnTo>
                    <a:pt x="44" y="127"/>
                  </a:lnTo>
                  <a:lnTo>
                    <a:pt x="44" y="123"/>
                  </a:lnTo>
                  <a:lnTo>
                    <a:pt x="42" y="120"/>
                  </a:lnTo>
                  <a:lnTo>
                    <a:pt x="45" y="116"/>
                  </a:lnTo>
                  <a:lnTo>
                    <a:pt x="45" y="112"/>
                  </a:lnTo>
                  <a:lnTo>
                    <a:pt x="43" y="108"/>
                  </a:lnTo>
                  <a:lnTo>
                    <a:pt x="40" y="105"/>
                  </a:lnTo>
                  <a:lnTo>
                    <a:pt x="33" y="105"/>
                  </a:lnTo>
                  <a:lnTo>
                    <a:pt x="31" y="101"/>
                  </a:lnTo>
                  <a:lnTo>
                    <a:pt x="32" y="97"/>
                  </a:lnTo>
                  <a:lnTo>
                    <a:pt x="34" y="94"/>
                  </a:lnTo>
                  <a:lnTo>
                    <a:pt x="36" y="90"/>
                  </a:lnTo>
                  <a:lnTo>
                    <a:pt x="42" y="84"/>
                  </a:lnTo>
                  <a:lnTo>
                    <a:pt x="39" y="82"/>
                  </a:lnTo>
                  <a:lnTo>
                    <a:pt x="37" y="79"/>
                  </a:lnTo>
                  <a:lnTo>
                    <a:pt x="33" y="78"/>
                  </a:lnTo>
                  <a:lnTo>
                    <a:pt x="30" y="78"/>
                  </a:lnTo>
                  <a:lnTo>
                    <a:pt x="27" y="76"/>
                  </a:lnTo>
                  <a:lnTo>
                    <a:pt x="25" y="72"/>
                  </a:lnTo>
                  <a:lnTo>
                    <a:pt x="22" y="69"/>
                  </a:lnTo>
                  <a:lnTo>
                    <a:pt x="2" y="67"/>
                  </a:lnTo>
                  <a:lnTo>
                    <a:pt x="0" y="62"/>
                  </a:lnTo>
                  <a:lnTo>
                    <a:pt x="2" y="59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3" y="50"/>
                  </a:lnTo>
                  <a:lnTo>
                    <a:pt x="6" y="49"/>
                  </a:lnTo>
                  <a:lnTo>
                    <a:pt x="9" y="45"/>
                  </a:lnTo>
                  <a:lnTo>
                    <a:pt x="13" y="45"/>
                  </a:lnTo>
                  <a:lnTo>
                    <a:pt x="20" y="45"/>
                  </a:lnTo>
                  <a:lnTo>
                    <a:pt x="23" y="47"/>
                  </a:lnTo>
                  <a:lnTo>
                    <a:pt x="32" y="47"/>
                  </a:lnTo>
                  <a:lnTo>
                    <a:pt x="34" y="45"/>
                  </a:lnTo>
                  <a:lnTo>
                    <a:pt x="38" y="44"/>
                  </a:lnTo>
                  <a:lnTo>
                    <a:pt x="41" y="41"/>
                  </a:lnTo>
                  <a:lnTo>
                    <a:pt x="43" y="38"/>
                  </a:lnTo>
                  <a:lnTo>
                    <a:pt x="45" y="34"/>
                  </a:lnTo>
                  <a:lnTo>
                    <a:pt x="48" y="32"/>
                  </a:lnTo>
                  <a:lnTo>
                    <a:pt x="49" y="29"/>
                  </a:lnTo>
                  <a:lnTo>
                    <a:pt x="51" y="27"/>
                  </a:lnTo>
                  <a:lnTo>
                    <a:pt x="51" y="24"/>
                  </a:lnTo>
                  <a:lnTo>
                    <a:pt x="53" y="21"/>
                  </a:lnTo>
                  <a:lnTo>
                    <a:pt x="57" y="19"/>
                  </a:lnTo>
                  <a:lnTo>
                    <a:pt x="61" y="20"/>
                  </a:lnTo>
                  <a:lnTo>
                    <a:pt x="65" y="19"/>
                  </a:lnTo>
                  <a:lnTo>
                    <a:pt x="68" y="19"/>
                  </a:lnTo>
                  <a:lnTo>
                    <a:pt x="71" y="17"/>
                  </a:lnTo>
                  <a:lnTo>
                    <a:pt x="75" y="17"/>
                  </a:lnTo>
                  <a:lnTo>
                    <a:pt x="82" y="14"/>
                  </a:lnTo>
                  <a:lnTo>
                    <a:pt x="88" y="11"/>
                  </a:lnTo>
                  <a:lnTo>
                    <a:pt x="102" y="1"/>
                  </a:lnTo>
                  <a:lnTo>
                    <a:pt x="106" y="2"/>
                  </a:lnTo>
                  <a:lnTo>
                    <a:pt x="109" y="3"/>
                  </a:lnTo>
                  <a:lnTo>
                    <a:pt x="113" y="2"/>
                  </a:lnTo>
                  <a:lnTo>
                    <a:pt x="116" y="1"/>
                  </a:lnTo>
                  <a:lnTo>
                    <a:pt x="119" y="3"/>
                  </a:lnTo>
                  <a:lnTo>
                    <a:pt x="123" y="4"/>
                  </a:lnTo>
                  <a:lnTo>
                    <a:pt x="126" y="3"/>
                  </a:lnTo>
                  <a:lnTo>
                    <a:pt x="131" y="5"/>
                  </a:lnTo>
                  <a:lnTo>
                    <a:pt x="144" y="10"/>
                  </a:lnTo>
                  <a:lnTo>
                    <a:pt x="147" y="13"/>
                  </a:lnTo>
                  <a:lnTo>
                    <a:pt x="151" y="13"/>
                  </a:lnTo>
                  <a:lnTo>
                    <a:pt x="157" y="9"/>
                  </a:lnTo>
                  <a:lnTo>
                    <a:pt x="159" y="6"/>
                  </a:lnTo>
                  <a:lnTo>
                    <a:pt x="161" y="3"/>
                  </a:lnTo>
                  <a:lnTo>
                    <a:pt x="164" y="2"/>
                  </a:lnTo>
                  <a:lnTo>
                    <a:pt x="168" y="0"/>
                  </a:lnTo>
                  <a:lnTo>
                    <a:pt x="169" y="0"/>
                  </a:lnTo>
                  <a:lnTo>
                    <a:pt x="175" y="11"/>
                  </a:lnTo>
                  <a:lnTo>
                    <a:pt x="175" y="18"/>
                  </a:lnTo>
                  <a:lnTo>
                    <a:pt x="173" y="22"/>
                  </a:lnTo>
                  <a:lnTo>
                    <a:pt x="171" y="24"/>
                  </a:lnTo>
                  <a:lnTo>
                    <a:pt x="171" y="29"/>
                  </a:lnTo>
                  <a:lnTo>
                    <a:pt x="173" y="33"/>
                  </a:lnTo>
                  <a:lnTo>
                    <a:pt x="176" y="36"/>
                  </a:lnTo>
                  <a:lnTo>
                    <a:pt x="180" y="35"/>
                  </a:lnTo>
                  <a:lnTo>
                    <a:pt x="182" y="33"/>
                  </a:lnTo>
                  <a:lnTo>
                    <a:pt x="189" y="32"/>
                  </a:lnTo>
                  <a:lnTo>
                    <a:pt x="193" y="32"/>
                  </a:lnTo>
                  <a:lnTo>
                    <a:pt x="199" y="44"/>
                  </a:lnTo>
                  <a:lnTo>
                    <a:pt x="199" y="49"/>
                  </a:lnTo>
                  <a:lnTo>
                    <a:pt x="198" y="52"/>
                  </a:lnTo>
                  <a:lnTo>
                    <a:pt x="203" y="59"/>
                  </a:lnTo>
                  <a:lnTo>
                    <a:pt x="204" y="63"/>
                  </a:lnTo>
                  <a:lnTo>
                    <a:pt x="204" y="67"/>
                  </a:lnTo>
                  <a:lnTo>
                    <a:pt x="204" y="72"/>
                  </a:lnTo>
                  <a:lnTo>
                    <a:pt x="206" y="76"/>
                  </a:lnTo>
                  <a:lnTo>
                    <a:pt x="209" y="77"/>
                  </a:lnTo>
                  <a:lnTo>
                    <a:pt x="212" y="79"/>
                  </a:lnTo>
                  <a:lnTo>
                    <a:pt x="214" y="89"/>
                  </a:lnTo>
                </a:path>
              </a:pathLst>
            </a:custGeom>
            <a:solidFill>
              <a:srgbClr val="2D2DB9">
                <a:lumMod val="20000"/>
                <a:lumOff val="8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4" name="Freeform 73"/>
            <p:cNvSpPr>
              <a:spLocks/>
            </p:cNvSpPr>
            <p:nvPr/>
          </p:nvSpPr>
          <p:spPr bwMode="auto">
            <a:xfrm>
              <a:off x="2330450" y="3639831"/>
              <a:ext cx="441325" cy="393600"/>
            </a:xfrm>
            <a:custGeom>
              <a:avLst/>
              <a:gdLst>
                <a:gd name="T0" fmla="*/ 2147483647 w 278"/>
                <a:gd name="T1" fmla="*/ 2147483647 h 248"/>
                <a:gd name="T2" fmla="*/ 2147483647 w 278"/>
                <a:gd name="T3" fmla="*/ 2147483647 h 248"/>
                <a:gd name="T4" fmla="*/ 2147483647 w 278"/>
                <a:gd name="T5" fmla="*/ 2147483647 h 248"/>
                <a:gd name="T6" fmla="*/ 2147483647 w 278"/>
                <a:gd name="T7" fmla="*/ 2147483647 h 248"/>
                <a:gd name="T8" fmla="*/ 2147483647 w 278"/>
                <a:gd name="T9" fmla="*/ 2147483647 h 248"/>
                <a:gd name="T10" fmla="*/ 2147483647 w 278"/>
                <a:gd name="T11" fmla="*/ 2147483647 h 248"/>
                <a:gd name="T12" fmla="*/ 2147483647 w 278"/>
                <a:gd name="T13" fmla="*/ 2147483647 h 248"/>
                <a:gd name="T14" fmla="*/ 2147483647 w 278"/>
                <a:gd name="T15" fmla="*/ 2147483647 h 248"/>
                <a:gd name="T16" fmla="*/ 2147483647 w 278"/>
                <a:gd name="T17" fmla="*/ 2147483647 h 248"/>
                <a:gd name="T18" fmla="*/ 2147483647 w 278"/>
                <a:gd name="T19" fmla="*/ 2147483647 h 248"/>
                <a:gd name="T20" fmla="*/ 2147483647 w 278"/>
                <a:gd name="T21" fmla="*/ 2147483647 h 248"/>
                <a:gd name="T22" fmla="*/ 2147483647 w 278"/>
                <a:gd name="T23" fmla="*/ 2147483647 h 248"/>
                <a:gd name="T24" fmla="*/ 2147483647 w 278"/>
                <a:gd name="T25" fmla="*/ 2147483647 h 248"/>
                <a:gd name="T26" fmla="*/ 2147483647 w 278"/>
                <a:gd name="T27" fmla="*/ 2147483647 h 248"/>
                <a:gd name="T28" fmla="*/ 2147483647 w 278"/>
                <a:gd name="T29" fmla="*/ 2147483647 h 248"/>
                <a:gd name="T30" fmla="*/ 2147483647 w 278"/>
                <a:gd name="T31" fmla="*/ 2147483647 h 248"/>
                <a:gd name="T32" fmla="*/ 2147483647 w 278"/>
                <a:gd name="T33" fmla="*/ 2147483647 h 248"/>
                <a:gd name="T34" fmla="*/ 2147483647 w 278"/>
                <a:gd name="T35" fmla="*/ 2147483647 h 248"/>
                <a:gd name="T36" fmla="*/ 2147483647 w 278"/>
                <a:gd name="T37" fmla="*/ 2147483647 h 248"/>
                <a:gd name="T38" fmla="*/ 2147483647 w 278"/>
                <a:gd name="T39" fmla="*/ 2147483647 h 248"/>
                <a:gd name="T40" fmla="*/ 2147483647 w 278"/>
                <a:gd name="T41" fmla="*/ 2147483647 h 248"/>
                <a:gd name="T42" fmla="*/ 2147483647 w 278"/>
                <a:gd name="T43" fmla="*/ 2147483647 h 248"/>
                <a:gd name="T44" fmla="*/ 2147483647 w 278"/>
                <a:gd name="T45" fmla="*/ 2147483647 h 248"/>
                <a:gd name="T46" fmla="*/ 2147483647 w 278"/>
                <a:gd name="T47" fmla="*/ 2147483647 h 248"/>
                <a:gd name="T48" fmla="*/ 2147483647 w 278"/>
                <a:gd name="T49" fmla="*/ 2147483647 h 248"/>
                <a:gd name="T50" fmla="*/ 2147483647 w 278"/>
                <a:gd name="T51" fmla="*/ 2147483647 h 248"/>
                <a:gd name="T52" fmla="*/ 2147483647 w 278"/>
                <a:gd name="T53" fmla="*/ 2147483647 h 248"/>
                <a:gd name="T54" fmla="*/ 2147483647 w 278"/>
                <a:gd name="T55" fmla="*/ 2147483647 h 248"/>
                <a:gd name="T56" fmla="*/ 2147483647 w 278"/>
                <a:gd name="T57" fmla="*/ 2147483647 h 248"/>
                <a:gd name="T58" fmla="*/ 2147483647 w 278"/>
                <a:gd name="T59" fmla="*/ 2147483647 h 248"/>
                <a:gd name="T60" fmla="*/ 2147483647 w 278"/>
                <a:gd name="T61" fmla="*/ 2147483647 h 248"/>
                <a:gd name="T62" fmla="*/ 2147483647 w 278"/>
                <a:gd name="T63" fmla="*/ 2147483647 h 248"/>
                <a:gd name="T64" fmla="*/ 2147483647 w 278"/>
                <a:gd name="T65" fmla="*/ 2147483647 h 248"/>
                <a:gd name="T66" fmla="*/ 2147483647 w 278"/>
                <a:gd name="T67" fmla="*/ 2147483647 h 248"/>
                <a:gd name="T68" fmla="*/ 2147483647 w 278"/>
                <a:gd name="T69" fmla="*/ 2147483647 h 248"/>
                <a:gd name="T70" fmla="*/ 2147483647 w 278"/>
                <a:gd name="T71" fmla="*/ 2147483647 h 248"/>
                <a:gd name="T72" fmla="*/ 2147483647 w 278"/>
                <a:gd name="T73" fmla="*/ 2147483647 h 248"/>
                <a:gd name="T74" fmla="*/ 2147483647 w 278"/>
                <a:gd name="T75" fmla="*/ 2147483647 h 248"/>
                <a:gd name="T76" fmla="*/ 2147483647 w 278"/>
                <a:gd name="T77" fmla="*/ 2147483647 h 248"/>
                <a:gd name="T78" fmla="*/ 2147483647 w 278"/>
                <a:gd name="T79" fmla="*/ 2147483647 h 248"/>
                <a:gd name="T80" fmla="*/ 2147483647 w 278"/>
                <a:gd name="T81" fmla="*/ 2147483647 h 248"/>
                <a:gd name="T82" fmla="*/ 2147483647 w 278"/>
                <a:gd name="T83" fmla="*/ 2147483647 h 248"/>
                <a:gd name="T84" fmla="*/ 2147483647 w 278"/>
                <a:gd name="T85" fmla="*/ 2147483647 h 248"/>
                <a:gd name="T86" fmla="*/ 2147483647 w 278"/>
                <a:gd name="T87" fmla="*/ 2147483647 h 248"/>
                <a:gd name="T88" fmla="*/ 2147483647 w 278"/>
                <a:gd name="T89" fmla="*/ 2147483647 h 248"/>
                <a:gd name="T90" fmla="*/ 2147483647 w 278"/>
                <a:gd name="T91" fmla="*/ 2147483647 h 248"/>
                <a:gd name="T92" fmla="*/ 2147483647 w 278"/>
                <a:gd name="T93" fmla="*/ 2147483647 h 248"/>
                <a:gd name="T94" fmla="*/ 2147483647 w 278"/>
                <a:gd name="T95" fmla="*/ 2147483647 h 248"/>
                <a:gd name="T96" fmla="*/ 2147483647 w 278"/>
                <a:gd name="T97" fmla="*/ 2147483647 h 248"/>
                <a:gd name="T98" fmla="*/ 2147483647 w 278"/>
                <a:gd name="T99" fmla="*/ 2147483647 h 248"/>
                <a:gd name="T100" fmla="*/ 2147483647 w 278"/>
                <a:gd name="T101" fmla="*/ 2147483647 h 248"/>
                <a:gd name="T102" fmla="*/ 2147483647 w 278"/>
                <a:gd name="T103" fmla="*/ 2147483647 h 248"/>
                <a:gd name="T104" fmla="*/ 2147483647 w 278"/>
                <a:gd name="T105" fmla="*/ 2147483647 h 248"/>
                <a:gd name="T106" fmla="*/ 2147483647 w 278"/>
                <a:gd name="T107" fmla="*/ 2147483647 h 248"/>
                <a:gd name="T108" fmla="*/ 2147483647 w 278"/>
                <a:gd name="T109" fmla="*/ 2147483647 h 248"/>
                <a:gd name="T110" fmla="*/ 2147483647 w 278"/>
                <a:gd name="T111" fmla="*/ 2147483647 h 248"/>
                <a:gd name="T112" fmla="*/ 2147483647 w 278"/>
                <a:gd name="T113" fmla="*/ 2147483647 h 2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8"/>
                <a:gd name="T172" fmla="*/ 0 h 248"/>
                <a:gd name="T173" fmla="*/ 278 w 278"/>
                <a:gd name="T174" fmla="*/ 248 h 24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8" h="248">
                  <a:moveTo>
                    <a:pt x="270" y="69"/>
                  </a:moveTo>
                  <a:lnTo>
                    <a:pt x="273" y="67"/>
                  </a:lnTo>
                  <a:lnTo>
                    <a:pt x="275" y="71"/>
                  </a:lnTo>
                  <a:lnTo>
                    <a:pt x="277" y="74"/>
                  </a:lnTo>
                  <a:lnTo>
                    <a:pt x="276" y="78"/>
                  </a:lnTo>
                  <a:lnTo>
                    <a:pt x="271" y="84"/>
                  </a:lnTo>
                  <a:lnTo>
                    <a:pt x="268" y="86"/>
                  </a:lnTo>
                  <a:lnTo>
                    <a:pt x="266" y="89"/>
                  </a:lnTo>
                  <a:lnTo>
                    <a:pt x="266" y="95"/>
                  </a:lnTo>
                  <a:lnTo>
                    <a:pt x="263" y="98"/>
                  </a:lnTo>
                  <a:lnTo>
                    <a:pt x="261" y="100"/>
                  </a:lnTo>
                  <a:lnTo>
                    <a:pt x="259" y="104"/>
                  </a:lnTo>
                  <a:lnTo>
                    <a:pt x="258" y="108"/>
                  </a:lnTo>
                  <a:lnTo>
                    <a:pt x="256" y="112"/>
                  </a:lnTo>
                  <a:lnTo>
                    <a:pt x="253" y="115"/>
                  </a:lnTo>
                  <a:lnTo>
                    <a:pt x="252" y="116"/>
                  </a:lnTo>
                  <a:lnTo>
                    <a:pt x="252" y="119"/>
                  </a:lnTo>
                  <a:lnTo>
                    <a:pt x="251" y="123"/>
                  </a:lnTo>
                  <a:lnTo>
                    <a:pt x="247" y="131"/>
                  </a:lnTo>
                  <a:lnTo>
                    <a:pt x="244" y="134"/>
                  </a:lnTo>
                  <a:lnTo>
                    <a:pt x="241" y="133"/>
                  </a:lnTo>
                  <a:lnTo>
                    <a:pt x="238" y="134"/>
                  </a:lnTo>
                  <a:lnTo>
                    <a:pt x="236" y="138"/>
                  </a:lnTo>
                  <a:lnTo>
                    <a:pt x="232" y="145"/>
                  </a:lnTo>
                  <a:lnTo>
                    <a:pt x="229" y="148"/>
                  </a:lnTo>
                  <a:lnTo>
                    <a:pt x="228" y="150"/>
                  </a:lnTo>
                  <a:lnTo>
                    <a:pt x="228" y="152"/>
                  </a:lnTo>
                  <a:lnTo>
                    <a:pt x="226" y="173"/>
                  </a:lnTo>
                  <a:lnTo>
                    <a:pt x="221" y="177"/>
                  </a:lnTo>
                  <a:lnTo>
                    <a:pt x="221" y="189"/>
                  </a:lnTo>
                  <a:lnTo>
                    <a:pt x="225" y="189"/>
                  </a:lnTo>
                  <a:lnTo>
                    <a:pt x="224" y="215"/>
                  </a:lnTo>
                  <a:lnTo>
                    <a:pt x="221" y="215"/>
                  </a:lnTo>
                  <a:lnTo>
                    <a:pt x="219" y="219"/>
                  </a:lnTo>
                  <a:lnTo>
                    <a:pt x="216" y="222"/>
                  </a:lnTo>
                  <a:lnTo>
                    <a:pt x="213" y="221"/>
                  </a:lnTo>
                  <a:lnTo>
                    <a:pt x="210" y="218"/>
                  </a:lnTo>
                  <a:lnTo>
                    <a:pt x="207" y="214"/>
                  </a:lnTo>
                  <a:lnTo>
                    <a:pt x="211" y="211"/>
                  </a:lnTo>
                  <a:lnTo>
                    <a:pt x="210" y="207"/>
                  </a:lnTo>
                  <a:lnTo>
                    <a:pt x="206" y="204"/>
                  </a:lnTo>
                  <a:lnTo>
                    <a:pt x="205" y="200"/>
                  </a:lnTo>
                  <a:lnTo>
                    <a:pt x="202" y="199"/>
                  </a:lnTo>
                  <a:lnTo>
                    <a:pt x="198" y="201"/>
                  </a:lnTo>
                  <a:lnTo>
                    <a:pt x="196" y="205"/>
                  </a:lnTo>
                  <a:lnTo>
                    <a:pt x="186" y="211"/>
                  </a:lnTo>
                  <a:lnTo>
                    <a:pt x="184" y="215"/>
                  </a:lnTo>
                  <a:lnTo>
                    <a:pt x="182" y="219"/>
                  </a:lnTo>
                  <a:lnTo>
                    <a:pt x="183" y="224"/>
                  </a:lnTo>
                  <a:lnTo>
                    <a:pt x="179" y="227"/>
                  </a:lnTo>
                  <a:lnTo>
                    <a:pt x="177" y="232"/>
                  </a:lnTo>
                  <a:lnTo>
                    <a:pt x="175" y="233"/>
                  </a:lnTo>
                  <a:lnTo>
                    <a:pt x="167" y="234"/>
                  </a:lnTo>
                  <a:lnTo>
                    <a:pt x="167" y="225"/>
                  </a:lnTo>
                  <a:lnTo>
                    <a:pt x="164" y="222"/>
                  </a:lnTo>
                  <a:lnTo>
                    <a:pt x="160" y="226"/>
                  </a:lnTo>
                  <a:lnTo>
                    <a:pt x="159" y="226"/>
                  </a:lnTo>
                  <a:lnTo>
                    <a:pt x="156" y="227"/>
                  </a:lnTo>
                  <a:lnTo>
                    <a:pt x="152" y="226"/>
                  </a:lnTo>
                  <a:lnTo>
                    <a:pt x="148" y="219"/>
                  </a:lnTo>
                  <a:lnTo>
                    <a:pt x="142" y="234"/>
                  </a:lnTo>
                  <a:lnTo>
                    <a:pt x="140" y="234"/>
                  </a:lnTo>
                  <a:lnTo>
                    <a:pt x="139" y="233"/>
                  </a:lnTo>
                  <a:lnTo>
                    <a:pt x="137" y="236"/>
                  </a:lnTo>
                  <a:lnTo>
                    <a:pt x="133" y="235"/>
                  </a:lnTo>
                  <a:lnTo>
                    <a:pt x="130" y="236"/>
                  </a:lnTo>
                  <a:lnTo>
                    <a:pt x="127" y="238"/>
                  </a:lnTo>
                  <a:lnTo>
                    <a:pt x="123" y="240"/>
                  </a:lnTo>
                  <a:lnTo>
                    <a:pt x="120" y="240"/>
                  </a:lnTo>
                  <a:lnTo>
                    <a:pt x="119" y="237"/>
                  </a:lnTo>
                  <a:lnTo>
                    <a:pt x="115" y="236"/>
                  </a:lnTo>
                  <a:lnTo>
                    <a:pt x="111" y="236"/>
                  </a:lnTo>
                  <a:lnTo>
                    <a:pt x="108" y="238"/>
                  </a:lnTo>
                  <a:lnTo>
                    <a:pt x="110" y="242"/>
                  </a:lnTo>
                  <a:lnTo>
                    <a:pt x="106" y="243"/>
                  </a:lnTo>
                  <a:lnTo>
                    <a:pt x="103" y="243"/>
                  </a:lnTo>
                  <a:lnTo>
                    <a:pt x="101" y="247"/>
                  </a:lnTo>
                  <a:lnTo>
                    <a:pt x="97" y="247"/>
                  </a:lnTo>
                  <a:lnTo>
                    <a:pt x="96" y="245"/>
                  </a:lnTo>
                  <a:lnTo>
                    <a:pt x="93" y="243"/>
                  </a:lnTo>
                  <a:lnTo>
                    <a:pt x="89" y="237"/>
                  </a:lnTo>
                  <a:lnTo>
                    <a:pt x="88" y="233"/>
                  </a:lnTo>
                  <a:lnTo>
                    <a:pt x="82" y="198"/>
                  </a:lnTo>
                  <a:lnTo>
                    <a:pt x="81" y="194"/>
                  </a:lnTo>
                  <a:lnTo>
                    <a:pt x="80" y="168"/>
                  </a:lnTo>
                  <a:lnTo>
                    <a:pt x="77" y="166"/>
                  </a:lnTo>
                  <a:lnTo>
                    <a:pt x="74" y="164"/>
                  </a:lnTo>
                  <a:lnTo>
                    <a:pt x="77" y="152"/>
                  </a:lnTo>
                  <a:lnTo>
                    <a:pt x="76" y="147"/>
                  </a:lnTo>
                  <a:lnTo>
                    <a:pt x="73" y="147"/>
                  </a:lnTo>
                  <a:lnTo>
                    <a:pt x="72" y="146"/>
                  </a:lnTo>
                  <a:lnTo>
                    <a:pt x="70" y="143"/>
                  </a:lnTo>
                  <a:lnTo>
                    <a:pt x="69" y="139"/>
                  </a:lnTo>
                  <a:lnTo>
                    <a:pt x="71" y="135"/>
                  </a:lnTo>
                  <a:lnTo>
                    <a:pt x="0" y="53"/>
                  </a:lnTo>
                  <a:lnTo>
                    <a:pt x="5" y="47"/>
                  </a:lnTo>
                  <a:lnTo>
                    <a:pt x="12" y="44"/>
                  </a:lnTo>
                  <a:lnTo>
                    <a:pt x="14" y="41"/>
                  </a:lnTo>
                  <a:lnTo>
                    <a:pt x="16" y="37"/>
                  </a:lnTo>
                  <a:lnTo>
                    <a:pt x="20" y="36"/>
                  </a:lnTo>
                  <a:lnTo>
                    <a:pt x="22" y="33"/>
                  </a:lnTo>
                  <a:lnTo>
                    <a:pt x="25" y="32"/>
                  </a:lnTo>
                  <a:lnTo>
                    <a:pt x="29" y="32"/>
                  </a:lnTo>
                  <a:lnTo>
                    <a:pt x="32" y="33"/>
                  </a:lnTo>
                  <a:lnTo>
                    <a:pt x="40" y="31"/>
                  </a:lnTo>
                  <a:lnTo>
                    <a:pt x="43" y="29"/>
                  </a:lnTo>
                  <a:lnTo>
                    <a:pt x="57" y="35"/>
                  </a:lnTo>
                  <a:lnTo>
                    <a:pt x="59" y="39"/>
                  </a:lnTo>
                  <a:lnTo>
                    <a:pt x="62" y="40"/>
                  </a:lnTo>
                  <a:lnTo>
                    <a:pt x="69" y="43"/>
                  </a:lnTo>
                  <a:lnTo>
                    <a:pt x="72" y="43"/>
                  </a:lnTo>
                  <a:lnTo>
                    <a:pt x="79" y="40"/>
                  </a:lnTo>
                  <a:lnTo>
                    <a:pt x="85" y="45"/>
                  </a:lnTo>
                  <a:lnTo>
                    <a:pt x="88" y="44"/>
                  </a:lnTo>
                  <a:lnTo>
                    <a:pt x="92" y="46"/>
                  </a:lnTo>
                  <a:lnTo>
                    <a:pt x="95" y="47"/>
                  </a:lnTo>
                  <a:lnTo>
                    <a:pt x="98" y="47"/>
                  </a:lnTo>
                  <a:lnTo>
                    <a:pt x="101" y="46"/>
                  </a:lnTo>
                  <a:lnTo>
                    <a:pt x="104" y="44"/>
                  </a:lnTo>
                  <a:lnTo>
                    <a:pt x="106" y="40"/>
                  </a:lnTo>
                  <a:lnTo>
                    <a:pt x="109" y="40"/>
                  </a:lnTo>
                  <a:lnTo>
                    <a:pt x="110" y="40"/>
                  </a:lnTo>
                  <a:lnTo>
                    <a:pt x="112" y="40"/>
                  </a:lnTo>
                  <a:lnTo>
                    <a:pt x="115" y="45"/>
                  </a:lnTo>
                  <a:lnTo>
                    <a:pt x="115" y="49"/>
                  </a:lnTo>
                  <a:lnTo>
                    <a:pt x="118" y="53"/>
                  </a:lnTo>
                  <a:lnTo>
                    <a:pt x="125" y="54"/>
                  </a:lnTo>
                  <a:lnTo>
                    <a:pt x="126" y="46"/>
                  </a:lnTo>
                  <a:lnTo>
                    <a:pt x="119" y="45"/>
                  </a:lnTo>
                  <a:lnTo>
                    <a:pt x="120" y="39"/>
                  </a:lnTo>
                  <a:lnTo>
                    <a:pt x="157" y="39"/>
                  </a:lnTo>
                  <a:lnTo>
                    <a:pt x="161" y="35"/>
                  </a:lnTo>
                  <a:lnTo>
                    <a:pt x="163" y="35"/>
                  </a:lnTo>
                  <a:lnTo>
                    <a:pt x="166" y="34"/>
                  </a:lnTo>
                  <a:lnTo>
                    <a:pt x="168" y="31"/>
                  </a:lnTo>
                  <a:lnTo>
                    <a:pt x="171" y="29"/>
                  </a:lnTo>
                  <a:lnTo>
                    <a:pt x="175" y="27"/>
                  </a:lnTo>
                  <a:lnTo>
                    <a:pt x="177" y="26"/>
                  </a:lnTo>
                  <a:lnTo>
                    <a:pt x="180" y="23"/>
                  </a:lnTo>
                  <a:lnTo>
                    <a:pt x="183" y="21"/>
                  </a:lnTo>
                  <a:lnTo>
                    <a:pt x="186" y="19"/>
                  </a:lnTo>
                  <a:lnTo>
                    <a:pt x="190" y="19"/>
                  </a:lnTo>
                  <a:lnTo>
                    <a:pt x="193" y="18"/>
                  </a:lnTo>
                  <a:lnTo>
                    <a:pt x="196" y="21"/>
                  </a:lnTo>
                  <a:lnTo>
                    <a:pt x="201" y="21"/>
                  </a:lnTo>
                  <a:lnTo>
                    <a:pt x="203" y="21"/>
                  </a:lnTo>
                  <a:lnTo>
                    <a:pt x="206" y="23"/>
                  </a:lnTo>
                  <a:lnTo>
                    <a:pt x="209" y="25"/>
                  </a:lnTo>
                  <a:lnTo>
                    <a:pt x="213" y="27"/>
                  </a:lnTo>
                  <a:lnTo>
                    <a:pt x="216" y="25"/>
                  </a:lnTo>
                  <a:lnTo>
                    <a:pt x="215" y="21"/>
                  </a:lnTo>
                  <a:lnTo>
                    <a:pt x="214" y="13"/>
                  </a:lnTo>
                  <a:lnTo>
                    <a:pt x="216" y="10"/>
                  </a:lnTo>
                  <a:lnTo>
                    <a:pt x="220" y="9"/>
                  </a:lnTo>
                  <a:lnTo>
                    <a:pt x="222" y="7"/>
                  </a:lnTo>
                  <a:lnTo>
                    <a:pt x="225" y="8"/>
                  </a:lnTo>
                  <a:lnTo>
                    <a:pt x="229" y="8"/>
                  </a:lnTo>
                  <a:lnTo>
                    <a:pt x="232" y="6"/>
                  </a:lnTo>
                  <a:lnTo>
                    <a:pt x="233" y="2"/>
                  </a:lnTo>
                  <a:lnTo>
                    <a:pt x="236" y="0"/>
                  </a:lnTo>
                  <a:lnTo>
                    <a:pt x="240" y="3"/>
                  </a:lnTo>
                  <a:lnTo>
                    <a:pt x="274" y="23"/>
                  </a:lnTo>
                  <a:lnTo>
                    <a:pt x="269" y="34"/>
                  </a:lnTo>
                  <a:lnTo>
                    <a:pt x="267" y="37"/>
                  </a:lnTo>
                  <a:lnTo>
                    <a:pt x="267" y="42"/>
                  </a:lnTo>
                  <a:lnTo>
                    <a:pt x="268" y="45"/>
                  </a:lnTo>
                  <a:lnTo>
                    <a:pt x="270" y="48"/>
                  </a:lnTo>
                  <a:lnTo>
                    <a:pt x="268" y="52"/>
                  </a:lnTo>
                  <a:lnTo>
                    <a:pt x="270" y="57"/>
                  </a:lnTo>
                  <a:lnTo>
                    <a:pt x="269" y="62"/>
                  </a:lnTo>
                  <a:lnTo>
                    <a:pt x="270" y="69"/>
                  </a:lnTo>
                </a:path>
              </a:pathLst>
            </a:custGeom>
            <a:solidFill>
              <a:srgbClr val="2D2DB9">
                <a:lumMod val="20000"/>
                <a:lumOff val="8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5" name="Freeform 74"/>
            <p:cNvSpPr>
              <a:spLocks/>
            </p:cNvSpPr>
            <p:nvPr/>
          </p:nvSpPr>
          <p:spPr bwMode="auto">
            <a:xfrm>
              <a:off x="7872413" y="3411538"/>
              <a:ext cx="693737" cy="422275"/>
            </a:xfrm>
            <a:custGeom>
              <a:avLst/>
              <a:gdLst>
                <a:gd name="T0" fmla="*/ 2147483647 w 437"/>
                <a:gd name="T1" fmla="*/ 2147483647 h 266"/>
                <a:gd name="T2" fmla="*/ 2147483647 w 437"/>
                <a:gd name="T3" fmla="*/ 2147483647 h 266"/>
                <a:gd name="T4" fmla="*/ 2147483647 w 437"/>
                <a:gd name="T5" fmla="*/ 2147483647 h 266"/>
                <a:gd name="T6" fmla="*/ 2147483647 w 437"/>
                <a:gd name="T7" fmla="*/ 2147483647 h 266"/>
                <a:gd name="T8" fmla="*/ 2147483647 w 437"/>
                <a:gd name="T9" fmla="*/ 2147483647 h 266"/>
                <a:gd name="T10" fmla="*/ 2147483647 w 437"/>
                <a:gd name="T11" fmla="*/ 2147483647 h 266"/>
                <a:gd name="T12" fmla="*/ 2147483647 w 437"/>
                <a:gd name="T13" fmla="*/ 2147483647 h 266"/>
                <a:gd name="T14" fmla="*/ 2147483647 w 437"/>
                <a:gd name="T15" fmla="*/ 2147483647 h 266"/>
                <a:gd name="T16" fmla="*/ 2147483647 w 437"/>
                <a:gd name="T17" fmla="*/ 2147483647 h 266"/>
                <a:gd name="T18" fmla="*/ 2147483647 w 437"/>
                <a:gd name="T19" fmla="*/ 2147483647 h 266"/>
                <a:gd name="T20" fmla="*/ 2147483647 w 437"/>
                <a:gd name="T21" fmla="*/ 2147483647 h 266"/>
                <a:gd name="T22" fmla="*/ 2147483647 w 437"/>
                <a:gd name="T23" fmla="*/ 2147483647 h 266"/>
                <a:gd name="T24" fmla="*/ 2147483647 w 437"/>
                <a:gd name="T25" fmla="*/ 2147483647 h 266"/>
                <a:gd name="T26" fmla="*/ 2147483647 w 437"/>
                <a:gd name="T27" fmla="*/ 2147483647 h 266"/>
                <a:gd name="T28" fmla="*/ 2147483647 w 437"/>
                <a:gd name="T29" fmla="*/ 2147483647 h 266"/>
                <a:gd name="T30" fmla="*/ 2147483647 w 437"/>
                <a:gd name="T31" fmla="*/ 2147483647 h 266"/>
                <a:gd name="T32" fmla="*/ 2147483647 w 437"/>
                <a:gd name="T33" fmla="*/ 2147483647 h 266"/>
                <a:gd name="T34" fmla="*/ 2147483647 w 437"/>
                <a:gd name="T35" fmla="*/ 2147483647 h 266"/>
                <a:gd name="T36" fmla="*/ 2147483647 w 437"/>
                <a:gd name="T37" fmla="*/ 2147483647 h 266"/>
                <a:gd name="T38" fmla="*/ 2147483647 w 437"/>
                <a:gd name="T39" fmla="*/ 2147483647 h 266"/>
                <a:gd name="T40" fmla="*/ 2147483647 w 437"/>
                <a:gd name="T41" fmla="*/ 2147483647 h 266"/>
                <a:gd name="T42" fmla="*/ 2147483647 w 437"/>
                <a:gd name="T43" fmla="*/ 2147483647 h 266"/>
                <a:gd name="T44" fmla="*/ 2147483647 w 437"/>
                <a:gd name="T45" fmla="*/ 2147483647 h 266"/>
                <a:gd name="T46" fmla="*/ 2147483647 w 437"/>
                <a:gd name="T47" fmla="*/ 2147483647 h 266"/>
                <a:gd name="T48" fmla="*/ 2147483647 w 437"/>
                <a:gd name="T49" fmla="*/ 2147483647 h 266"/>
                <a:gd name="T50" fmla="*/ 2147483647 w 437"/>
                <a:gd name="T51" fmla="*/ 2147483647 h 266"/>
                <a:gd name="T52" fmla="*/ 2147483647 w 437"/>
                <a:gd name="T53" fmla="*/ 2147483647 h 266"/>
                <a:gd name="T54" fmla="*/ 2147483647 w 437"/>
                <a:gd name="T55" fmla="*/ 2147483647 h 266"/>
                <a:gd name="T56" fmla="*/ 2147483647 w 437"/>
                <a:gd name="T57" fmla="*/ 2147483647 h 266"/>
                <a:gd name="T58" fmla="*/ 2147483647 w 437"/>
                <a:gd name="T59" fmla="*/ 2147483647 h 266"/>
                <a:gd name="T60" fmla="*/ 2147483647 w 437"/>
                <a:gd name="T61" fmla="*/ 2147483647 h 266"/>
                <a:gd name="T62" fmla="*/ 2147483647 w 437"/>
                <a:gd name="T63" fmla="*/ 2147483647 h 266"/>
                <a:gd name="T64" fmla="*/ 2147483647 w 437"/>
                <a:gd name="T65" fmla="*/ 2147483647 h 266"/>
                <a:gd name="T66" fmla="*/ 2147483647 w 437"/>
                <a:gd name="T67" fmla="*/ 2147483647 h 266"/>
                <a:gd name="T68" fmla="*/ 2147483647 w 437"/>
                <a:gd name="T69" fmla="*/ 2147483647 h 266"/>
                <a:gd name="T70" fmla="*/ 2147483647 w 437"/>
                <a:gd name="T71" fmla="*/ 2147483647 h 266"/>
                <a:gd name="T72" fmla="*/ 2147483647 w 437"/>
                <a:gd name="T73" fmla="*/ 2147483647 h 266"/>
                <a:gd name="T74" fmla="*/ 2147483647 w 437"/>
                <a:gd name="T75" fmla="*/ 2147483647 h 266"/>
                <a:gd name="T76" fmla="*/ 2147483647 w 437"/>
                <a:gd name="T77" fmla="*/ 2147483647 h 266"/>
                <a:gd name="T78" fmla="*/ 2147483647 w 437"/>
                <a:gd name="T79" fmla="*/ 2147483647 h 266"/>
                <a:gd name="T80" fmla="*/ 2147483647 w 437"/>
                <a:gd name="T81" fmla="*/ 2147483647 h 266"/>
                <a:gd name="T82" fmla="*/ 2147483647 w 437"/>
                <a:gd name="T83" fmla="*/ 2147483647 h 266"/>
                <a:gd name="T84" fmla="*/ 2147483647 w 437"/>
                <a:gd name="T85" fmla="*/ 2147483647 h 266"/>
                <a:gd name="T86" fmla="*/ 2147483647 w 437"/>
                <a:gd name="T87" fmla="*/ 2147483647 h 266"/>
                <a:gd name="T88" fmla="*/ 2147483647 w 437"/>
                <a:gd name="T89" fmla="*/ 2147483647 h 266"/>
                <a:gd name="T90" fmla="*/ 2147483647 w 437"/>
                <a:gd name="T91" fmla="*/ 2147483647 h 266"/>
                <a:gd name="T92" fmla="*/ 2147483647 w 437"/>
                <a:gd name="T93" fmla="*/ 2147483647 h 266"/>
                <a:gd name="T94" fmla="*/ 2147483647 w 437"/>
                <a:gd name="T95" fmla="*/ 2147483647 h 266"/>
                <a:gd name="T96" fmla="*/ 2147483647 w 437"/>
                <a:gd name="T97" fmla="*/ 2147483647 h 266"/>
                <a:gd name="T98" fmla="*/ 2147483647 w 437"/>
                <a:gd name="T99" fmla="*/ 2147483647 h 266"/>
                <a:gd name="T100" fmla="*/ 2147483647 w 437"/>
                <a:gd name="T101" fmla="*/ 2147483647 h 266"/>
                <a:gd name="T102" fmla="*/ 2147483647 w 437"/>
                <a:gd name="T103" fmla="*/ 2147483647 h 266"/>
                <a:gd name="T104" fmla="*/ 2147483647 w 437"/>
                <a:gd name="T105" fmla="*/ 2147483647 h 266"/>
                <a:gd name="T106" fmla="*/ 2147483647 w 437"/>
                <a:gd name="T107" fmla="*/ 2147483647 h 266"/>
                <a:gd name="T108" fmla="*/ 2147483647 w 437"/>
                <a:gd name="T109" fmla="*/ 2147483647 h 266"/>
                <a:gd name="T110" fmla="*/ 2147483647 w 437"/>
                <a:gd name="T111" fmla="*/ 2147483647 h 266"/>
                <a:gd name="T112" fmla="*/ 2147483647 w 437"/>
                <a:gd name="T113" fmla="*/ 2147483647 h 266"/>
                <a:gd name="T114" fmla="*/ 0 w 437"/>
                <a:gd name="T115" fmla="*/ 0 h 266"/>
                <a:gd name="T116" fmla="*/ 2147483647 w 437"/>
                <a:gd name="T117" fmla="*/ 2147483647 h 266"/>
                <a:gd name="T118" fmla="*/ 2147483647 w 437"/>
                <a:gd name="T119" fmla="*/ 2147483647 h 26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37"/>
                <a:gd name="T181" fmla="*/ 0 h 266"/>
                <a:gd name="T182" fmla="*/ 437 w 437"/>
                <a:gd name="T183" fmla="*/ 266 h 26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37" h="266">
                  <a:moveTo>
                    <a:pt x="246" y="72"/>
                  </a:moveTo>
                  <a:lnTo>
                    <a:pt x="246" y="70"/>
                  </a:lnTo>
                  <a:lnTo>
                    <a:pt x="246" y="67"/>
                  </a:lnTo>
                  <a:lnTo>
                    <a:pt x="249" y="63"/>
                  </a:lnTo>
                  <a:lnTo>
                    <a:pt x="251" y="61"/>
                  </a:lnTo>
                  <a:lnTo>
                    <a:pt x="252" y="55"/>
                  </a:lnTo>
                  <a:lnTo>
                    <a:pt x="252" y="51"/>
                  </a:lnTo>
                  <a:lnTo>
                    <a:pt x="254" y="46"/>
                  </a:lnTo>
                  <a:lnTo>
                    <a:pt x="254" y="42"/>
                  </a:lnTo>
                  <a:lnTo>
                    <a:pt x="259" y="38"/>
                  </a:lnTo>
                  <a:lnTo>
                    <a:pt x="262" y="36"/>
                  </a:lnTo>
                  <a:lnTo>
                    <a:pt x="261" y="31"/>
                  </a:lnTo>
                  <a:lnTo>
                    <a:pt x="260" y="27"/>
                  </a:lnTo>
                  <a:lnTo>
                    <a:pt x="263" y="25"/>
                  </a:lnTo>
                  <a:lnTo>
                    <a:pt x="266" y="22"/>
                  </a:lnTo>
                  <a:lnTo>
                    <a:pt x="263" y="18"/>
                  </a:lnTo>
                  <a:lnTo>
                    <a:pt x="263" y="15"/>
                  </a:lnTo>
                  <a:lnTo>
                    <a:pt x="265" y="9"/>
                  </a:lnTo>
                  <a:lnTo>
                    <a:pt x="268" y="9"/>
                  </a:lnTo>
                  <a:lnTo>
                    <a:pt x="265" y="6"/>
                  </a:lnTo>
                  <a:lnTo>
                    <a:pt x="269" y="5"/>
                  </a:lnTo>
                  <a:lnTo>
                    <a:pt x="273" y="6"/>
                  </a:lnTo>
                  <a:lnTo>
                    <a:pt x="277" y="5"/>
                  </a:lnTo>
                  <a:lnTo>
                    <a:pt x="281" y="3"/>
                  </a:lnTo>
                  <a:lnTo>
                    <a:pt x="284" y="2"/>
                  </a:lnTo>
                  <a:lnTo>
                    <a:pt x="286" y="5"/>
                  </a:lnTo>
                  <a:lnTo>
                    <a:pt x="289" y="9"/>
                  </a:lnTo>
                  <a:lnTo>
                    <a:pt x="292" y="9"/>
                  </a:lnTo>
                  <a:lnTo>
                    <a:pt x="293" y="9"/>
                  </a:lnTo>
                  <a:lnTo>
                    <a:pt x="296" y="9"/>
                  </a:lnTo>
                  <a:lnTo>
                    <a:pt x="295" y="14"/>
                  </a:lnTo>
                  <a:lnTo>
                    <a:pt x="296" y="19"/>
                  </a:lnTo>
                  <a:lnTo>
                    <a:pt x="301" y="19"/>
                  </a:lnTo>
                  <a:lnTo>
                    <a:pt x="305" y="20"/>
                  </a:lnTo>
                  <a:lnTo>
                    <a:pt x="308" y="25"/>
                  </a:lnTo>
                  <a:lnTo>
                    <a:pt x="312" y="24"/>
                  </a:lnTo>
                  <a:lnTo>
                    <a:pt x="314" y="21"/>
                  </a:lnTo>
                  <a:lnTo>
                    <a:pt x="317" y="22"/>
                  </a:lnTo>
                  <a:lnTo>
                    <a:pt x="321" y="23"/>
                  </a:lnTo>
                  <a:lnTo>
                    <a:pt x="326" y="23"/>
                  </a:lnTo>
                  <a:lnTo>
                    <a:pt x="329" y="21"/>
                  </a:lnTo>
                  <a:lnTo>
                    <a:pt x="332" y="23"/>
                  </a:lnTo>
                  <a:lnTo>
                    <a:pt x="336" y="26"/>
                  </a:lnTo>
                  <a:lnTo>
                    <a:pt x="338" y="28"/>
                  </a:lnTo>
                  <a:lnTo>
                    <a:pt x="342" y="31"/>
                  </a:lnTo>
                  <a:lnTo>
                    <a:pt x="346" y="29"/>
                  </a:lnTo>
                  <a:lnTo>
                    <a:pt x="348" y="25"/>
                  </a:lnTo>
                  <a:lnTo>
                    <a:pt x="359" y="25"/>
                  </a:lnTo>
                  <a:lnTo>
                    <a:pt x="419" y="25"/>
                  </a:lnTo>
                  <a:lnTo>
                    <a:pt x="421" y="25"/>
                  </a:lnTo>
                  <a:lnTo>
                    <a:pt x="421" y="30"/>
                  </a:lnTo>
                  <a:lnTo>
                    <a:pt x="423" y="34"/>
                  </a:lnTo>
                  <a:lnTo>
                    <a:pt x="426" y="36"/>
                  </a:lnTo>
                  <a:lnTo>
                    <a:pt x="427" y="40"/>
                  </a:lnTo>
                  <a:lnTo>
                    <a:pt x="427" y="44"/>
                  </a:lnTo>
                  <a:lnTo>
                    <a:pt x="430" y="48"/>
                  </a:lnTo>
                  <a:lnTo>
                    <a:pt x="432" y="52"/>
                  </a:lnTo>
                  <a:lnTo>
                    <a:pt x="435" y="54"/>
                  </a:lnTo>
                  <a:lnTo>
                    <a:pt x="435" y="55"/>
                  </a:lnTo>
                  <a:lnTo>
                    <a:pt x="436" y="58"/>
                  </a:lnTo>
                  <a:lnTo>
                    <a:pt x="426" y="74"/>
                  </a:lnTo>
                  <a:lnTo>
                    <a:pt x="421" y="73"/>
                  </a:lnTo>
                  <a:lnTo>
                    <a:pt x="422" y="77"/>
                  </a:lnTo>
                  <a:lnTo>
                    <a:pt x="428" y="81"/>
                  </a:lnTo>
                  <a:lnTo>
                    <a:pt x="430" y="88"/>
                  </a:lnTo>
                  <a:lnTo>
                    <a:pt x="431" y="93"/>
                  </a:lnTo>
                  <a:lnTo>
                    <a:pt x="425" y="92"/>
                  </a:lnTo>
                  <a:lnTo>
                    <a:pt x="421" y="95"/>
                  </a:lnTo>
                  <a:lnTo>
                    <a:pt x="419" y="100"/>
                  </a:lnTo>
                  <a:lnTo>
                    <a:pt x="410" y="103"/>
                  </a:lnTo>
                  <a:lnTo>
                    <a:pt x="410" y="108"/>
                  </a:lnTo>
                  <a:lnTo>
                    <a:pt x="408" y="113"/>
                  </a:lnTo>
                  <a:lnTo>
                    <a:pt x="415" y="109"/>
                  </a:lnTo>
                  <a:lnTo>
                    <a:pt x="414" y="114"/>
                  </a:lnTo>
                  <a:lnTo>
                    <a:pt x="405" y="119"/>
                  </a:lnTo>
                  <a:lnTo>
                    <a:pt x="395" y="120"/>
                  </a:lnTo>
                  <a:lnTo>
                    <a:pt x="388" y="126"/>
                  </a:lnTo>
                  <a:lnTo>
                    <a:pt x="390" y="129"/>
                  </a:lnTo>
                  <a:lnTo>
                    <a:pt x="385" y="133"/>
                  </a:lnTo>
                  <a:lnTo>
                    <a:pt x="376" y="129"/>
                  </a:lnTo>
                  <a:lnTo>
                    <a:pt x="377" y="135"/>
                  </a:lnTo>
                  <a:lnTo>
                    <a:pt x="370" y="135"/>
                  </a:lnTo>
                  <a:lnTo>
                    <a:pt x="370" y="139"/>
                  </a:lnTo>
                  <a:lnTo>
                    <a:pt x="375" y="139"/>
                  </a:lnTo>
                  <a:lnTo>
                    <a:pt x="385" y="142"/>
                  </a:lnTo>
                  <a:lnTo>
                    <a:pt x="385" y="146"/>
                  </a:lnTo>
                  <a:lnTo>
                    <a:pt x="387" y="150"/>
                  </a:lnTo>
                  <a:lnTo>
                    <a:pt x="378" y="151"/>
                  </a:lnTo>
                  <a:lnTo>
                    <a:pt x="373" y="155"/>
                  </a:lnTo>
                  <a:lnTo>
                    <a:pt x="369" y="154"/>
                  </a:lnTo>
                  <a:lnTo>
                    <a:pt x="369" y="159"/>
                  </a:lnTo>
                  <a:lnTo>
                    <a:pt x="366" y="163"/>
                  </a:lnTo>
                  <a:lnTo>
                    <a:pt x="359" y="162"/>
                  </a:lnTo>
                  <a:lnTo>
                    <a:pt x="362" y="167"/>
                  </a:lnTo>
                  <a:lnTo>
                    <a:pt x="366" y="167"/>
                  </a:lnTo>
                  <a:lnTo>
                    <a:pt x="368" y="172"/>
                  </a:lnTo>
                  <a:lnTo>
                    <a:pt x="358" y="181"/>
                  </a:lnTo>
                  <a:lnTo>
                    <a:pt x="354" y="186"/>
                  </a:lnTo>
                  <a:lnTo>
                    <a:pt x="356" y="190"/>
                  </a:lnTo>
                  <a:lnTo>
                    <a:pt x="356" y="201"/>
                  </a:lnTo>
                  <a:lnTo>
                    <a:pt x="351" y="203"/>
                  </a:lnTo>
                  <a:lnTo>
                    <a:pt x="353" y="205"/>
                  </a:lnTo>
                  <a:lnTo>
                    <a:pt x="347" y="206"/>
                  </a:lnTo>
                  <a:lnTo>
                    <a:pt x="344" y="201"/>
                  </a:lnTo>
                  <a:lnTo>
                    <a:pt x="349" y="195"/>
                  </a:lnTo>
                  <a:lnTo>
                    <a:pt x="348" y="192"/>
                  </a:lnTo>
                  <a:lnTo>
                    <a:pt x="345" y="195"/>
                  </a:lnTo>
                  <a:lnTo>
                    <a:pt x="342" y="195"/>
                  </a:lnTo>
                  <a:lnTo>
                    <a:pt x="330" y="190"/>
                  </a:lnTo>
                  <a:lnTo>
                    <a:pt x="326" y="194"/>
                  </a:lnTo>
                  <a:lnTo>
                    <a:pt x="328" y="196"/>
                  </a:lnTo>
                  <a:lnTo>
                    <a:pt x="330" y="194"/>
                  </a:lnTo>
                  <a:lnTo>
                    <a:pt x="332" y="199"/>
                  </a:lnTo>
                  <a:lnTo>
                    <a:pt x="326" y="201"/>
                  </a:lnTo>
                  <a:lnTo>
                    <a:pt x="330" y="205"/>
                  </a:lnTo>
                  <a:lnTo>
                    <a:pt x="322" y="209"/>
                  </a:lnTo>
                  <a:lnTo>
                    <a:pt x="319" y="214"/>
                  </a:lnTo>
                  <a:lnTo>
                    <a:pt x="318" y="218"/>
                  </a:lnTo>
                  <a:lnTo>
                    <a:pt x="320" y="223"/>
                  </a:lnTo>
                  <a:lnTo>
                    <a:pt x="320" y="227"/>
                  </a:lnTo>
                  <a:lnTo>
                    <a:pt x="325" y="225"/>
                  </a:lnTo>
                  <a:lnTo>
                    <a:pt x="329" y="226"/>
                  </a:lnTo>
                  <a:lnTo>
                    <a:pt x="326" y="230"/>
                  </a:lnTo>
                  <a:lnTo>
                    <a:pt x="324" y="234"/>
                  </a:lnTo>
                  <a:lnTo>
                    <a:pt x="317" y="232"/>
                  </a:lnTo>
                  <a:lnTo>
                    <a:pt x="317" y="235"/>
                  </a:lnTo>
                  <a:lnTo>
                    <a:pt x="312" y="236"/>
                  </a:lnTo>
                  <a:lnTo>
                    <a:pt x="312" y="240"/>
                  </a:lnTo>
                  <a:lnTo>
                    <a:pt x="304" y="243"/>
                  </a:lnTo>
                  <a:lnTo>
                    <a:pt x="301" y="245"/>
                  </a:lnTo>
                  <a:lnTo>
                    <a:pt x="293" y="245"/>
                  </a:lnTo>
                  <a:lnTo>
                    <a:pt x="290" y="244"/>
                  </a:lnTo>
                  <a:lnTo>
                    <a:pt x="282" y="246"/>
                  </a:lnTo>
                  <a:lnTo>
                    <a:pt x="286" y="253"/>
                  </a:lnTo>
                  <a:lnTo>
                    <a:pt x="278" y="258"/>
                  </a:lnTo>
                  <a:lnTo>
                    <a:pt x="280" y="263"/>
                  </a:lnTo>
                  <a:lnTo>
                    <a:pt x="271" y="265"/>
                  </a:lnTo>
                  <a:lnTo>
                    <a:pt x="274" y="258"/>
                  </a:lnTo>
                  <a:lnTo>
                    <a:pt x="273" y="253"/>
                  </a:lnTo>
                  <a:lnTo>
                    <a:pt x="262" y="251"/>
                  </a:lnTo>
                  <a:lnTo>
                    <a:pt x="258" y="251"/>
                  </a:lnTo>
                  <a:lnTo>
                    <a:pt x="256" y="254"/>
                  </a:lnTo>
                  <a:lnTo>
                    <a:pt x="252" y="253"/>
                  </a:lnTo>
                  <a:lnTo>
                    <a:pt x="247" y="256"/>
                  </a:lnTo>
                  <a:lnTo>
                    <a:pt x="248" y="251"/>
                  </a:lnTo>
                  <a:lnTo>
                    <a:pt x="243" y="251"/>
                  </a:lnTo>
                  <a:lnTo>
                    <a:pt x="237" y="255"/>
                  </a:lnTo>
                  <a:lnTo>
                    <a:pt x="232" y="249"/>
                  </a:lnTo>
                  <a:lnTo>
                    <a:pt x="235" y="241"/>
                  </a:lnTo>
                  <a:lnTo>
                    <a:pt x="230" y="241"/>
                  </a:lnTo>
                  <a:lnTo>
                    <a:pt x="227" y="240"/>
                  </a:lnTo>
                  <a:lnTo>
                    <a:pt x="227" y="237"/>
                  </a:lnTo>
                  <a:lnTo>
                    <a:pt x="223" y="236"/>
                  </a:lnTo>
                  <a:lnTo>
                    <a:pt x="220" y="237"/>
                  </a:lnTo>
                  <a:lnTo>
                    <a:pt x="218" y="230"/>
                  </a:lnTo>
                  <a:lnTo>
                    <a:pt x="222" y="224"/>
                  </a:lnTo>
                  <a:lnTo>
                    <a:pt x="227" y="224"/>
                  </a:lnTo>
                  <a:lnTo>
                    <a:pt x="228" y="221"/>
                  </a:lnTo>
                  <a:lnTo>
                    <a:pt x="220" y="221"/>
                  </a:lnTo>
                  <a:lnTo>
                    <a:pt x="216" y="225"/>
                  </a:lnTo>
                  <a:lnTo>
                    <a:pt x="215" y="235"/>
                  </a:lnTo>
                  <a:lnTo>
                    <a:pt x="215" y="245"/>
                  </a:lnTo>
                  <a:lnTo>
                    <a:pt x="219" y="248"/>
                  </a:lnTo>
                  <a:lnTo>
                    <a:pt x="219" y="251"/>
                  </a:lnTo>
                  <a:lnTo>
                    <a:pt x="210" y="255"/>
                  </a:lnTo>
                  <a:lnTo>
                    <a:pt x="198" y="250"/>
                  </a:lnTo>
                  <a:lnTo>
                    <a:pt x="196" y="248"/>
                  </a:lnTo>
                  <a:lnTo>
                    <a:pt x="191" y="248"/>
                  </a:lnTo>
                  <a:lnTo>
                    <a:pt x="188" y="244"/>
                  </a:lnTo>
                  <a:lnTo>
                    <a:pt x="190" y="241"/>
                  </a:lnTo>
                  <a:lnTo>
                    <a:pt x="193" y="242"/>
                  </a:lnTo>
                  <a:lnTo>
                    <a:pt x="198" y="242"/>
                  </a:lnTo>
                  <a:lnTo>
                    <a:pt x="200" y="236"/>
                  </a:lnTo>
                  <a:lnTo>
                    <a:pt x="196" y="237"/>
                  </a:lnTo>
                  <a:lnTo>
                    <a:pt x="191" y="236"/>
                  </a:lnTo>
                  <a:lnTo>
                    <a:pt x="191" y="233"/>
                  </a:lnTo>
                  <a:lnTo>
                    <a:pt x="187" y="233"/>
                  </a:lnTo>
                  <a:lnTo>
                    <a:pt x="180" y="235"/>
                  </a:lnTo>
                  <a:lnTo>
                    <a:pt x="179" y="225"/>
                  </a:lnTo>
                  <a:lnTo>
                    <a:pt x="184" y="225"/>
                  </a:lnTo>
                  <a:lnTo>
                    <a:pt x="184" y="218"/>
                  </a:lnTo>
                  <a:lnTo>
                    <a:pt x="182" y="221"/>
                  </a:lnTo>
                  <a:lnTo>
                    <a:pt x="175" y="221"/>
                  </a:lnTo>
                  <a:lnTo>
                    <a:pt x="168" y="211"/>
                  </a:lnTo>
                  <a:lnTo>
                    <a:pt x="161" y="203"/>
                  </a:lnTo>
                  <a:lnTo>
                    <a:pt x="162" y="209"/>
                  </a:lnTo>
                  <a:lnTo>
                    <a:pt x="156" y="209"/>
                  </a:lnTo>
                  <a:lnTo>
                    <a:pt x="159" y="212"/>
                  </a:lnTo>
                  <a:lnTo>
                    <a:pt x="163" y="215"/>
                  </a:lnTo>
                  <a:lnTo>
                    <a:pt x="161" y="217"/>
                  </a:lnTo>
                  <a:lnTo>
                    <a:pt x="165" y="217"/>
                  </a:lnTo>
                  <a:lnTo>
                    <a:pt x="162" y="223"/>
                  </a:lnTo>
                  <a:lnTo>
                    <a:pt x="157" y="228"/>
                  </a:lnTo>
                  <a:lnTo>
                    <a:pt x="148" y="222"/>
                  </a:lnTo>
                  <a:lnTo>
                    <a:pt x="144" y="224"/>
                  </a:lnTo>
                  <a:lnTo>
                    <a:pt x="142" y="217"/>
                  </a:lnTo>
                  <a:lnTo>
                    <a:pt x="136" y="213"/>
                  </a:lnTo>
                  <a:lnTo>
                    <a:pt x="134" y="209"/>
                  </a:lnTo>
                  <a:lnTo>
                    <a:pt x="144" y="211"/>
                  </a:lnTo>
                  <a:lnTo>
                    <a:pt x="145" y="209"/>
                  </a:lnTo>
                  <a:lnTo>
                    <a:pt x="142" y="207"/>
                  </a:lnTo>
                  <a:lnTo>
                    <a:pt x="144" y="206"/>
                  </a:lnTo>
                  <a:lnTo>
                    <a:pt x="142" y="196"/>
                  </a:lnTo>
                  <a:lnTo>
                    <a:pt x="138" y="190"/>
                  </a:lnTo>
                  <a:lnTo>
                    <a:pt x="126" y="183"/>
                  </a:lnTo>
                  <a:lnTo>
                    <a:pt x="129" y="179"/>
                  </a:lnTo>
                  <a:lnTo>
                    <a:pt x="132" y="176"/>
                  </a:lnTo>
                  <a:lnTo>
                    <a:pt x="144" y="178"/>
                  </a:lnTo>
                  <a:lnTo>
                    <a:pt x="132" y="170"/>
                  </a:lnTo>
                  <a:lnTo>
                    <a:pt x="125" y="177"/>
                  </a:lnTo>
                  <a:lnTo>
                    <a:pt x="123" y="177"/>
                  </a:lnTo>
                  <a:lnTo>
                    <a:pt x="117" y="168"/>
                  </a:lnTo>
                  <a:lnTo>
                    <a:pt x="114" y="172"/>
                  </a:lnTo>
                  <a:lnTo>
                    <a:pt x="119" y="173"/>
                  </a:lnTo>
                  <a:lnTo>
                    <a:pt x="120" y="178"/>
                  </a:lnTo>
                  <a:lnTo>
                    <a:pt x="116" y="182"/>
                  </a:lnTo>
                  <a:lnTo>
                    <a:pt x="121" y="183"/>
                  </a:lnTo>
                  <a:lnTo>
                    <a:pt x="122" y="190"/>
                  </a:lnTo>
                  <a:lnTo>
                    <a:pt x="127" y="192"/>
                  </a:lnTo>
                  <a:lnTo>
                    <a:pt x="119" y="195"/>
                  </a:lnTo>
                  <a:lnTo>
                    <a:pt x="117" y="192"/>
                  </a:lnTo>
                  <a:lnTo>
                    <a:pt x="115" y="195"/>
                  </a:lnTo>
                  <a:lnTo>
                    <a:pt x="118" y="198"/>
                  </a:lnTo>
                  <a:lnTo>
                    <a:pt x="123" y="199"/>
                  </a:lnTo>
                  <a:lnTo>
                    <a:pt x="118" y="208"/>
                  </a:lnTo>
                  <a:lnTo>
                    <a:pt x="110" y="213"/>
                  </a:lnTo>
                  <a:lnTo>
                    <a:pt x="114" y="218"/>
                  </a:lnTo>
                  <a:lnTo>
                    <a:pt x="112" y="221"/>
                  </a:lnTo>
                  <a:lnTo>
                    <a:pt x="111" y="216"/>
                  </a:lnTo>
                  <a:lnTo>
                    <a:pt x="106" y="216"/>
                  </a:lnTo>
                  <a:lnTo>
                    <a:pt x="106" y="221"/>
                  </a:lnTo>
                  <a:lnTo>
                    <a:pt x="103" y="216"/>
                  </a:lnTo>
                  <a:lnTo>
                    <a:pt x="104" y="208"/>
                  </a:lnTo>
                  <a:lnTo>
                    <a:pt x="109" y="205"/>
                  </a:lnTo>
                  <a:lnTo>
                    <a:pt x="107" y="200"/>
                  </a:lnTo>
                  <a:lnTo>
                    <a:pt x="102" y="191"/>
                  </a:lnTo>
                  <a:lnTo>
                    <a:pt x="99" y="194"/>
                  </a:lnTo>
                  <a:lnTo>
                    <a:pt x="101" y="201"/>
                  </a:lnTo>
                  <a:lnTo>
                    <a:pt x="100" y="206"/>
                  </a:lnTo>
                  <a:lnTo>
                    <a:pt x="95" y="211"/>
                  </a:lnTo>
                  <a:lnTo>
                    <a:pt x="86" y="206"/>
                  </a:lnTo>
                  <a:lnTo>
                    <a:pt x="84" y="211"/>
                  </a:lnTo>
                  <a:lnTo>
                    <a:pt x="90" y="214"/>
                  </a:lnTo>
                  <a:lnTo>
                    <a:pt x="89" y="222"/>
                  </a:lnTo>
                  <a:lnTo>
                    <a:pt x="91" y="224"/>
                  </a:lnTo>
                  <a:lnTo>
                    <a:pt x="95" y="228"/>
                  </a:lnTo>
                  <a:lnTo>
                    <a:pt x="99" y="233"/>
                  </a:lnTo>
                  <a:lnTo>
                    <a:pt x="90" y="233"/>
                  </a:lnTo>
                  <a:lnTo>
                    <a:pt x="80" y="227"/>
                  </a:lnTo>
                  <a:lnTo>
                    <a:pt x="80" y="222"/>
                  </a:lnTo>
                  <a:lnTo>
                    <a:pt x="75" y="222"/>
                  </a:lnTo>
                  <a:lnTo>
                    <a:pt x="74" y="217"/>
                  </a:lnTo>
                  <a:lnTo>
                    <a:pt x="81" y="215"/>
                  </a:lnTo>
                  <a:lnTo>
                    <a:pt x="77" y="212"/>
                  </a:lnTo>
                  <a:lnTo>
                    <a:pt x="72" y="208"/>
                  </a:lnTo>
                  <a:lnTo>
                    <a:pt x="68" y="209"/>
                  </a:lnTo>
                  <a:lnTo>
                    <a:pt x="72" y="213"/>
                  </a:lnTo>
                  <a:lnTo>
                    <a:pt x="68" y="216"/>
                  </a:lnTo>
                  <a:lnTo>
                    <a:pt x="61" y="212"/>
                  </a:lnTo>
                  <a:lnTo>
                    <a:pt x="57" y="205"/>
                  </a:lnTo>
                  <a:lnTo>
                    <a:pt x="54" y="206"/>
                  </a:lnTo>
                  <a:lnTo>
                    <a:pt x="58" y="193"/>
                  </a:lnTo>
                  <a:lnTo>
                    <a:pt x="64" y="190"/>
                  </a:lnTo>
                  <a:lnTo>
                    <a:pt x="69" y="196"/>
                  </a:lnTo>
                  <a:lnTo>
                    <a:pt x="76" y="198"/>
                  </a:lnTo>
                  <a:lnTo>
                    <a:pt x="61" y="184"/>
                  </a:lnTo>
                  <a:lnTo>
                    <a:pt x="61" y="189"/>
                  </a:lnTo>
                  <a:lnTo>
                    <a:pt x="56" y="188"/>
                  </a:lnTo>
                  <a:lnTo>
                    <a:pt x="54" y="186"/>
                  </a:lnTo>
                  <a:lnTo>
                    <a:pt x="51" y="188"/>
                  </a:lnTo>
                  <a:lnTo>
                    <a:pt x="45" y="185"/>
                  </a:lnTo>
                  <a:lnTo>
                    <a:pt x="39" y="178"/>
                  </a:lnTo>
                  <a:lnTo>
                    <a:pt x="45" y="175"/>
                  </a:lnTo>
                  <a:lnTo>
                    <a:pt x="48" y="176"/>
                  </a:lnTo>
                  <a:lnTo>
                    <a:pt x="50" y="172"/>
                  </a:lnTo>
                  <a:lnTo>
                    <a:pt x="55" y="167"/>
                  </a:lnTo>
                  <a:lnTo>
                    <a:pt x="57" y="161"/>
                  </a:lnTo>
                  <a:lnTo>
                    <a:pt x="59" y="163"/>
                  </a:lnTo>
                  <a:lnTo>
                    <a:pt x="66" y="165"/>
                  </a:lnTo>
                  <a:lnTo>
                    <a:pt x="67" y="169"/>
                  </a:lnTo>
                  <a:lnTo>
                    <a:pt x="81" y="173"/>
                  </a:lnTo>
                  <a:lnTo>
                    <a:pt x="70" y="166"/>
                  </a:lnTo>
                  <a:lnTo>
                    <a:pt x="64" y="163"/>
                  </a:lnTo>
                  <a:lnTo>
                    <a:pt x="64" y="157"/>
                  </a:lnTo>
                  <a:lnTo>
                    <a:pt x="61" y="158"/>
                  </a:lnTo>
                  <a:lnTo>
                    <a:pt x="57" y="157"/>
                  </a:lnTo>
                  <a:lnTo>
                    <a:pt x="52" y="156"/>
                  </a:lnTo>
                  <a:lnTo>
                    <a:pt x="52" y="160"/>
                  </a:lnTo>
                  <a:lnTo>
                    <a:pt x="47" y="166"/>
                  </a:lnTo>
                  <a:lnTo>
                    <a:pt x="41" y="160"/>
                  </a:lnTo>
                  <a:lnTo>
                    <a:pt x="42" y="150"/>
                  </a:lnTo>
                  <a:lnTo>
                    <a:pt x="38" y="146"/>
                  </a:lnTo>
                  <a:lnTo>
                    <a:pt x="31" y="143"/>
                  </a:lnTo>
                  <a:lnTo>
                    <a:pt x="38" y="143"/>
                  </a:lnTo>
                  <a:lnTo>
                    <a:pt x="28" y="141"/>
                  </a:lnTo>
                  <a:lnTo>
                    <a:pt x="27" y="137"/>
                  </a:lnTo>
                  <a:lnTo>
                    <a:pt x="40" y="135"/>
                  </a:lnTo>
                  <a:lnTo>
                    <a:pt x="47" y="137"/>
                  </a:lnTo>
                  <a:lnTo>
                    <a:pt x="55" y="136"/>
                  </a:lnTo>
                  <a:lnTo>
                    <a:pt x="62" y="136"/>
                  </a:lnTo>
                  <a:lnTo>
                    <a:pt x="71" y="141"/>
                  </a:lnTo>
                  <a:lnTo>
                    <a:pt x="80" y="141"/>
                  </a:lnTo>
                  <a:lnTo>
                    <a:pt x="84" y="150"/>
                  </a:lnTo>
                  <a:lnTo>
                    <a:pt x="83" y="141"/>
                  </a:lnTo>
                  <a:lnTo>
                    <a:pt x="88" y="135"/>
                  </a:lnTo>
                  <a:lnTo>
                    <a:pt x="110" y="144"/>
                  </a:lnTo>
                  <a:lnTo>
                    <a:pt x="93" y="134"/>
                  </a:lnTo>
                  <a:lnTo>
                    <a:pt x="93" y="131"/>
                  </a:lnTo>
                  <a:lnTo>
                    <a:pt x="99" y="130"/>
                  </a:lnTo>
                  <a:lnTo>
                    <a:pt x="95" y="128"/>
                  </a:lnTo>
                  <a:lnTo>
                    <a:pt x="97" y="119"/>
                  </a:lnTo>
                  <a:lnTo>
                    <a:pt x="100" y="112"/>
                  </a:lnTo>
                  <a:lnTo>
                    <a:pt x="103" y="114"/>
                  </a:lnTo>
                  <a:lnTo>
                    <a:pt x="103" y="107"/>
                  </a:lnTo>
                  <a:lnTo>
                    <a:pt x="108" y="106"/>
                  </a:lnTo>
                  <a:lnTo>
                    <a:pt x="95" y="103"/>
                  </a:lnTo>
                  <a:lnTo>
                    <a:pt x="95" y="102"/>
                  </a:lnTo>
                  <a:lnTo>
                    <a:pt x="93" y="100"/>
                  </a:lnTo>
                  <a:lnTo>
                    <a:pt x="92" y="100"/>
                  </a:lnTo>
                  <a:lnTo>
                    <a:pt x="91" y="99"/>
                  </a:lnTo>
                  <a:lnTo>
                    <a:pt x="83" y="92"/>
                  </a:lnTo>
                  <a:lnTo>
                    <a:pt x="79" y="95"/>
                  </a:lnTo>
                  <a:lnTo>
                    <a:pt x="76" y="91"/>
                  </a:lnTo>
                  <a:lnTo>
                    <a:pt x="76" y="87"/>
                  </a:lnTo>
                  <a:lnTo>
                    <a:pt x="73" y="89"/>
                  </a:lnTo>
                  <a:lnTo>
                    <a:pt x="69" y="89"/>
                  </a:lnTo>
                  <a:lnTo>
                    <a:pt x="67" y="85"/>
                  </a:lnTo>
                  <a:lnTo>
                    <a:pt x="64" y="84"/>
                  </a:lnTo>
                  <a:lnTo>
                    <a:pt x="62" y="86"/>
                  </a:lnTo>
                  <a:lnTo>
                    <a:pt x="58" y="85"/>
                  </a:lnTo>
                  <a:lnTo>
                    <a:pt x="58" y="81"/>
                  </a:lnTo>
                  <a:lnTo>
                    <a:pt x="59" y="78"/>
                  </a:lnTo>
                  <a:lnTo>
                    <a:pt x="57" y="76"/>
                  </a:lnTo>
                  <a:lnTo>
                    <a:pt x="54" y="74"/>
                  </a:lnTo>
                  <a:lnTo>
                    <a:pt x="50" y="75"/>
                  </a:lnTo>
                  <a:lnTo>
                    <a:pt x="47" y="74"/>
                  </a:lnTo>
                  <a:lnTo>
                    <a:pt x="43" y="73"/>
                  </a:lnTo>
                  <a:lnTo>
                    <a:pt x="40" y="72"/>
                  </a:lnTo>
                  <a:lnTo>
                    <a:pt x="38" y="69"/>
                  </a:lnTo>
                  <a:lnTo>
                    <a:pt x="35" y="66"/>
                  </a:lnTo>
                  <a:lnTo>
                    <a:pt x="27" y="58"/>
                  </a:lnTo>
                  <a:lnTo>
                    <a:pt x="26" y="57"/>
                  </a:lnTo>
                  <a:lnTo>
                    <a:pt x="25" y="54"/>
                  </a:lnTo>
                  <a:lnTo>
                    <a:pt x="21" y="48"/>
                  </a:lnTo>
                  <a:lnTo>
                    <a:pt x="18" y="40"/>
                  </a:lnTo>
                  <a:lnTo>
                    <a:pt x="21" y="29"/>
                  </a:lnTo>
                  <a:lnTo>
                    <a:pt x="20" y="2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3" y="5"/>
                  </a:lnTo>
                  <a:lnTo>
                    <a:pt x="182" y="8"/>
                  </a:lnTo>
                  <a:lnTo>
                    <a:pt x="211" y="10"/>
                  </a:lnTo>
                  <a:lnTo>
                    <a:pt x="198" y="57"/>
                  </a:lnTo>
                  <a:lnTo>
                    <a:pt x="196" y="65"/>
                  </a:lnTo>
                  <a:lnTo>
                    <a:pt x="197" y="69"/>
                  </a:lnTo>
                  <a:lnTo>
                    <a:pt x="201" y="70"/>
                  </a:lnTo>
                  <a:lnTo>
                    <a:pt x="203" y="69"/>
                  </a:lnTo>
                  <a:lnTo>
                    <a:pt x="207" y="70"/>
                  </a:lnTo>
                  <a:lnTo>
                    <a:pt x="211" y="69"/>
                  </a:lnTo>
                  <a:lnTo>
                    <a:pt x="213" y="72"/>
                  </a:lnTo>
                  <a:lnTo>
                    <a:pt x="220" y="70"/>
                  </a:lnTo>
                  <a:lnTo>
                    <a:pt x="232" y="74"/>
                  </a:lnTo>
                  <a:lnTo>
                    <a:pt x="236" y="74"/>
                  </a:lnTo>
                  <a:lnTo>
                    <a:pt x="240" y="75"/>
                  </a:lnTo>
                  <a:lnTo>
                    <a:pt x="246" y="72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6" name="Freeform 75"/>
            <p:cNvSpPr>
              <a:spLocks/>
            </p:cNvSpPr>
            <p:nvPr/>
          </p:nvSpPr>
          <p:spPr bwMode="auto">
            <a:xfrm>
              <a:off x="1771650" y="3614437"/>
              <a:ext cx="404813" cy="584051"/>
            </a:xfrm>
            <a:custGeom>
              <a:avLst/>
              <a:gdLst>
                <a:gd name="T0" fmla="*/ 2147483647 w 255"/>
                <a:gd name="T1" fmla="*/ 2147483647 h 368"/>
                <a:gd name="T2" fmla="*/ 2147483647 w 255"/>
                <a:gd name="T3" fmla="*/ 2147483647 h 368"/>
                <a:gd name="T4" fmla="*/ 2147483647 w 255"/>
                <a:gd name="T5" fmla="*/ 2147483647 h 368"/>
                <a:gd name="T6" fmla="*/ 2147483647 w 255"/>
                <a:gd name="T7" fmla="*/ 2147483647 h 368"/>
                <a:gd name="T8" fmla="*/ 2147483647 w 255"/>
                <a:gd name="T9" fmla="*/ 2147483647 h 368"/>
                <a:gd name="T10" fmla="*/ 2147483647 w 255"/>
                <a:gd name="T11" fmla="*/ 2147483647 h 368"/>
                <a:gd name="T12" fmla="*/ 2147483647 w 255"/>
                <a:gd name="T13" fmla="*/ 2147483647 h 368"/>
                <a:gd name="T14" fmla="*/ 2147483647 w 255"/>
                <a:gd name="T15" fmla="*/ 2147483647 h 368"/>
                <a:gd name="T16" fmla="*/ 2147483647 w 255"/>
                <a:gd name="T17" fmla="*/ 2147483647 h 368"/>
                <a:gd name="T18" fmla="*/ 2147483647 w 255"/>
                <a:gd name="T19" fmla="*/ 2147483647 h 368"/>
                <a:gd name="T20" fmla="*/ 2147483647 w 255"/>
                <a:gd name="T21" fmla="*/ 2147483647 h 368"/>
                <a:gd name="T22" fmla="*/ 2147483647 w 255"/>
                <a:gd name="T23" fmla="*/ 2147483647 h 368"/>
                <a:gd name="T24" fmla="*/ 2147483647 w 255"/>
                <a:gd name="T25" fmla="*/ 2147483647 h 368"/>
                <a:gd name="T26" fmla="*/ 2147483647 w 255"/>
                <a:gd name="T27" fmla="*/ 2147483647 h 368"/>
                <a:gd name="T28" fmla="*/ 2147483647 w 255"/>
                <a:gd name="T29" fmla="*/ 2147483647 h 368"/>
                <a:gd name="T30" fmla="*/ 2147483647 w 255"/>
                <a:gd name="T31" fmla="*/ 2147483647 h 368"/>
                <a:gd name="T32" fmla="*/ 2147483647 w 255"/>
                <a:gd name="T33" fmla="*/ 2147483647 h 368"/>
                <a:gd name="T34" fmla="*/ 2147483647 w 255"/>
                <a:gd name="T35" fmla="*/ 2147483647 h 368"/>
                <a:gd name="T36" fmla="*/ 2147483647 w 255"/>
                <a:gd name="T37" fmla="*/ 2147483647 h 368"/>
                <a:gd name="T38" fmla="*/ 2147483647 w 255"/>
                <a:gd name="T39" fmla="*/ 2147483647 h 368"/>
                <a:gd name="T40" fmla="*/ 2147483647 w 255"/>
                <a:gd name="T41" fmla="*/ 2147483647 h 368"/>
                <a:gd name="T42" fmla="*/ 2147483647 w 255"/>
                <a:gd name="T43" fmla="*/ 2147483647 h 368"/>
                <a:gd name="T44" fmla="*/ 2147483647 w 255"/>
                <a:gd name="T45" fmla="*/ 2147483647 h 368"/>
                <a:gd name="T46" fmla="*/ 2147483647 w 255"/>
                <a:gd name="T47" fmla="*/ 2147483647 h 368"/>
                <a:gd name="T48" fmla="*/ 2147483647 w 255"/>
                <a:gd name="T49" fmla="*/ 2147483647 h 368"/>
                <a:gd name="T50" fmla="*/ 2147483647 w 255"/>
                <a:gd name="T51" fmla="*/ 2147483647 h 368"/>
                <a:gd name="T52" fmla="*/ 2147483647 w 255"/>
                <a:gd name="T53" fmla="*/ 2147483647 h 368"/>
                <a:gd name="T54" fmla="*/ 2147483647 w 255"/>
                <a:gd name="T55" fmla="*/ 2147483647 h 368"/>
                <a:gd name="T56" fmla="*/ 2147483647 w 255"/>
                <a:gd name="T57" fmla="*/ 2147483647 h 368"/>
                <a:gd name="T58" fmla="*/ 2147483647 w 255"/>
                <a:gd name="T59" fmla="*/ 2147483647 h 368"/>
                <a:gd name="T60" fmla="*/ 2147483647 w 255"/>
                <a:gd name="T61" fmla="*/ 2147483647 h 368"/>
                <a:gd name="T62" fmla="*/ 2147483647 w 255"/>
                <a:gd name="T63" fmla="*/ 2147483647 h 368"/>
                <a:gd name="T64" fmla="*/ 2147483647 w 255"/>
                <a:gd name="T65" fmla="*/ 2147483647 h 368"/>
                <a:gd name="T66" fmla="*/ 2147483647 w 255"/>
                <a:gd name="T67" fmla="*/ 2147483647 h 368"/>
                <a:gd name="T68" fmla="*/ 2147483647 w 255"/>
                <a:gd name="T69" fmla="*/ 2147483647 h 368"/>
                <a:gd name="T70" fmla="*/ 2147483647 w 255"/>
                <a:gd name="T71" fmla="*/ 2147483647 h 368"/>
                <a:gd name="T72" fmla="*/ 2147483647 w 255"/>
                <a:gd name="T73" fmla="*/ 2147483647 h 368"/>
                <a:gd name="T74" fmla="*/ 2147483647 w 255"/>
                <a:gd name="T75" fmla="*/ 2147483647 h 368"/>
                <a:gd name="T76" fmla="*/ 2147483647 w 255"/>
                <a:gd name="T77" fmla="*/ 2147483647 h 368"/>
                <a:gd name="T78" fmla="*/ 2147483647 w 255"/>
                <a:gd name="T79" fmla="*/ 2147483647 h 368"/>
                <a:gd name="T80" fmla="*/ 2147483647 w 255"/>
                <a:gd name="T81" fmla="*/ 2147483647 h 368"/>
                <a:gd name="T82" fmla="*/ 2147483647 w 255"/>
                <a:gd name="T83" fmla="*/ 2147483647 h 368"/>
                <a:gd name="T84" fmla="*/ 2147483647 w 255"/>
                <a:gd name="T85" fmla="*/ 2147483647 h 368"/>
                <a:gd name="T86" fmla="*/ 2147483647 w 255"/>
                <a:gd name="T87" fmla="*/ 2147483647 h 368"/>
                <a:gd name="T88" fmla="*/ 2147483647 w 255"/>
                <a:gd name="T89" fmla="*/ 2147483647 h 368"/>
                <a:gd name="T90" fmla="*/ 2147483647 w 255"/>
                <a:gd name="T91" fmla="*/ 2147483647 h 368"/>
                <a:gd name="T92" fmla="*/ 2147483647 w 255"/>
                <a:gd name="T93" fmla="*/ 2147483647 h 368"/>
                <a:gd name="T94" fmla="*/ 2147483647 w 255"/>
                <a:gd name="T95" fmla="*/ 2147483647 h 368"/>
                <a:gd name="T96" fmla="*/ 2147483647 w 255"/>
                <a:gd name="T97" fmla="*/ 2147483647 h 368"/>
                <a:gd name="T98" fmla="*/ 2147483647 w 255"/>
                <a:gd name="T99" fmla="*/ 2147483647 h 368"/>
                <a:gd name="T100" fmla="*/ 2147483647 w 255"/>
                <a:gd name="T101" fmla="*/ 2147483647 h 368"/>
                <a:gd name="T102" fmla="*/ 0 w 255"/>
                <a:gd name="T103" fmla="*/ 2147483647 h 368"/>
                <a:gd name="T104" fmla="*/ 2147483647 w 255"/>
                <a:gd name="T105" fmla="*/ 2147483647 h 368"/>
                <a:gd name="T106" fmla="*/ 2147483647 w 255"/>
                <a:gd name="T107" fmla="*/ 2147483647 h 368"/>
                <a:gd name="T108" fmla="*/ 2147483647 w 255"/>
                <a:gd name="T109" fmla="*/ 2147483647 h 368"/>
                <a:gd name="T110" fmla="*/ 2147483647 w 255"/>
                <a:gd name="T111" fmla="*/ 2147483647 h 368"/>
                <a:gd name="T112" fmla="*/ 2147483647 w 255"/>
                <a:gd name="T113" fmla="*/ 2147483647 h 368"/>
                <a:gd name="T114" fmla="*/ 2147483647 w 255"/>
                <a:gd name="T115" fmla="*/ 2147483647 h 368"/>
                <a:gd name="T116" fmla="*/ 2147483647 w 255"/>
                <a:gd name="T117" fmla="*/ 0 h 368"/>
                <a:gd name="T118" fmla="*/ 2147483647 w 255"/>
                <a:gd name="T119" fmla="*/ 2147483647 h 368"/>
                <a:gd name="T120" fmla="*/ 2147483647 w 255"/>
                <a:gd name="T121" fmla="*/ 2147483647 h 368"/>
                <a:gd name="T122" fmla="*/ 2147483647 w 255"/>
                <a:gd name="T123" fmla="*/ 214748364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5"/>
                <a:gd name="T187" fmla="*/ 0 h 368"/>
                <a:gd name="T188" fmla="*/ 255 w 255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5" h="368">
                  <a:moveTo>
                    <a:pt x="123" y="24"/>
                  </a:moveTo>
                  <a:lnTo>
                    <a:pt x="128" y="24"/>
                  </a:lnTo>
                  <a:lnTo>
                    <a:pt x="128" y="27"/>
                  </a:lnTo>
                  <a:lnTo>
                    <a:pt x="129" y="32"/>
                  </a:lnTo>
                  <a:lnTo>
                    <a:pt x="129" y="40"/>
                  </a:lnTo>
                  <a:lnTo>
                    <a:pt x="130" y="42"/>
                  </a:lnTo>
                  <a:lnTo>
                    <a:pt x="131" y="43"/>
                  </a:lnTo>
                  <a:lnTo>
                    <a:pt x="136" y="43"/>
                  </a:lnTo>
                  <a:lnTo>
                    <a:pt x="144" y="43"/>
                  </a:lnTo>
                  <a:lnTo>
                    <a:pt x="146" y="44"/>
                  </a:lnTo>
                  <a:lnTo>
                    <a:pt x="149" y="45"/>
                  </a:lnTo>
                  <a:lnTo>
                    <a:pt x="150" y="45"/>
                  </a:lnTo>
                  <a:lnTo>
                    <a:pt x="153" y="46"/>
                  </a:lnTo>
                  <a:lnTo>
                    <a:pt x="155" y="50"/>
                  </a:lnTo>
                  <a:lnTo>
                    <a:pt x="156" y="54"/>
                  </a:lnTo>
                  <a:lnTo>
                    <a:pt x="159" y="54"/>
                  </a:lnTo>
                  <a:lnTo>
                    <a:pt x="161" y="58"/>
                  </a:lnTo>
                  <a:lnTo>
                    <a:pt x="162" y="62"/>
                  </a:lnTo>
                  <a:lnTo>
                    <a:pt x="164" y="64"/>
                  </a:lnTo>
                  <a:lnTo>
                    <a:pt x="171" y="68"/>
                  </a:lnTo>
                  <a:lnTo>
                    <a:pt x="176" y="70"/>
                  </a:lnTo>
                  <a:lnTo>
                    <a:pt x="179" y="73"/>
                  </a:lnTo>
                  <a:lnTo>
                    <a:pt x="182" y="76"/>
                  </a:lnTo>
                  <a:lnTo>
                    <a:pt x="182" y="81"/>
                  </a:lnTo>
                  <a:lnTo>
                    <a:pt x="183" y="85"/>
                  </a:lnTo>
                  <a:lnTo>
                    <a:pt x="183" y="89"/>
                  </a:lnTo>
                  <a:lnTo>
                    <a:pt x="185" y="92"/>
                  </a:lnTo>
                  <a:lnTo>
                    <a:pt x="191" y="97"/>
                  </a:lnTo>
                  <a:lnTo>
                    <a:pt x="193" y="101"/>
                  </a:lnTo>
                  <a:lnTo>
                    <a:pt x="196" y="102"/>
                  </a:lnTo>
                  <a:lnTo>
                    <a:pt x="200" y="102"/>
                  </a:lnTo>
                  <a:lnTo>
                    <a:pt x="204" y="103"/>
                  </a:lnTo>
                  <a:lnTo>
                    <a:pt x="206" y="104"/>
                  </a:lnTo>
                  <a:lnTo>
                    <a:pt x="208" y="105"/>
                  </a:lnTo>
                  <a:lnTo>
                    <a:pt x="213" y="109"/>
                  </a:lnTo>
                  <a:lnTo>
                    <a:pt x="214" y="114"/>
                  </a:lnTo>
                  <a:lnTo>
                    <a:pt x="215" y="118"/>
                  </a:lnTo>
                  <a:lnTo>
                    <a:pt x="219" y="120"/>
                  </a:lnTo>
                  <a:lnTo>
                    <a:pt x="220" y="124"/>
                  </a:lnTo>
                  <a:lnTo>
                    <a:pt x="222" y="127"/>
                  </a:lnTo>
                  <a:lnTo>
                    <a:pt x="225" y="130"/>
                  </a:lnTo>
                  <a:lnTo>
                    <a:pt x="227" y="134"/>
                  </a:lnTo>
                  <a:lnTo>
                    <a:pt x="228" y="138"/>
                  </a:lnTo>
                  <a:lnTo>
                    <a:pt x="227" y="146"/>
                  </a:lnTo>
                  <a:lnTo>
                    <a:pt x="231" y="145"/>
                  </a:lnTo>
                  <a:lnTo>
                    <a:pt x="233" y="147"/>
                  </a:lnTo>
                  <a:lnTo>
                    <a:pt x="236" y="151"/>
                  </a:lnTo>
                  <a:lnTo>
                    <a:pt x="242" y="153"/>
                  </a:lnTo>
                  <a:lnTo>
                    <a:pt x="246" y="153"/>
                  </a:lnTo>
                  <a:lnTo>
                    <a:pt x="249" y="155"/>
                  </a:lnTo>
                  <a:lnTo>
                    <a:pt x="253" y="163"/>
                  </a:lnTo>
                  <a:lnTo>
                    <a:pt x="252" y="167"/>
                  </a:lnTo>
                  <a:lnTo>
                    <a:pt x="253" y="172"/>
                  </a:lnTo>
                  <a:lnTo>
                    <a:pt x="253" y="176"/>
                  </a:lnTo>
                  <a:lnTo>
                    <a:pt x="254" y="180"/>
                  </a:lnTo>
                  <a:lnTo>
                    <a:pt x="252" y="184"/>
                  </a:lnTo>
                  <a:lnTo>
                    <a:pt x="251" y="188"/>
                  </a:lnTo>
                  <a:lnTo>
                    <a:pt x="250" y="192"/>
                  </a:lnTo>
                  <a:lnTo>
                    <a:pt x="250" y="196"/>
                  </a:lnTo>
                  <a:lnTo>
                    <a:pt x="249" y="200"/>
                  </a:lnTo>
                  <a:lnTo>
                    <a:pt x="247" y="203"/>
                  </a:lnTo>
                  <a:lnTo>
                    <a:pt x="246" y="208"/>
                  </a:lnTo>
                  <a:lnTo>
                    <a:pt x="243" y="210"/>
                  </a:lnTo>
                  <a:lnTo>
                    <a:pt x="239" y="211"/>
                  </a:lnTo>
                  <a:lnTo>
                    <a:pt x="233" y="215"/>
                  </a:lnTo>
                  <a:lnTo>
                    <a:pt x="230" y="218"/>
                  </a:lnTo>
                  <a:lnTo>
                    <a:pt x="230" y="221"/>
                  </a:lnTo>
                  <a:lnTo>
                    <a:pt x="229" y="226"/>
                  </a:lnTo>
                  <a:lnTo>
                    <a:pt x="226" y="227"/>
                  </a:lnTo>
                  <a:lnTo>
                    <a:pt x="224" y="231"/>
                  </a:lnTo>
                  <a:lnTo>
                    <a:pt x="218" y="234"/>
                  </a:lnTo>
                  <a:lnTo>
                    <a:pt x="214" y="236"/>
                  </a:lnTo>
                  <a:lnTo>
                    <a:pt x="215" y="240"/>
                  </a:lnTo>
                  <a:lnTo>
                    <a:pt x="214" y="244"/>
                  </a:lnTo>
                  <a:lnTo>
                    <a:pt x="217" y="248"/>
                  </a:lnTo>
                  <a:lnTo>
                    <a:pt x="214" y="251"/>
                  </a:lnTo>
                  <a:lnTo>
                    <a:pt x="211" y="252"/>
                  </a:lnTo>
                  <a:lnTo>
                    <a:pt x="209" y="256"/>
                  </a:lnTo>
                  <a:lnTo>
                    <a:pt x="210" y="259"/>
                  </a:lnTo>
                  <a:lnTo>
                    <a:pt x="213" y="262"/>
                  </a:lnTo>
                  <a:lnTo>
                    <a:pt x="214" y="263"/>
                  </a:lnTo>
                  <a:lnTo>
                    <a:pt x="219" y="263"/>
                  </a:lnTo>
                  <a:lnTo>
                    <a:pt x="219" y="267"/>
                  </a:lnTo>
                  <a:lnTo>
                    <a:pt x="220" y="271"/>
                  </a:lnTo>
                  <a:lnTo>
                    <a:pt x="220" y="275"/>
                  </a:lnTo>
                  <a:lnTo>
                    <a:pt x="216" y="275"/>
                  </a:lnTo>
                  <a:lnTo>
                    <a:pt x="214" y="277"/>
                  </a:lnTo>
                  <a:lnTo>
                    <a:pt x="182" y="315"/>
                  </a:lnTo>
                  <a:lnTo>
                    <a:pt x="182" y="319"/>
                  </a:lnTo>
                  <a:lnTo>
                    <a:pt x="180" y="322"/>
                  </a:lnTo>
                  <a:lnTo>
                    <a:pt x="178" y="326"/>
                  </a:lnTo>
                  <a:lnTo>
                    <a:pt x="176" y="329"/>
                  </a:lnTo>
                  <a:lnTo>
                    <a:pt x="178" y="331"/>
                  </a:lnTo>
                  <a:lnTo>
                    <a:pt x="183" y="331"/>
                  </a:lnTo>
                  <a:lnTo>
                    <a:pt x="185" y="334"/>
                  </a:lnTo>
                  <a:lnTo>
                    <a:pt x="186" y="337"/>
                  </a:lnTo>
                  <a:lnTo>
                    <a:pt x="188" y="340"/>
                  </a:lnTo>
                  <a:lnTo>
                    <a:pt x="192" y="339"/>
                  </a:lnTo>
                  <a:lnTo>
                    <a:pt x="195" y="341"/>
                  </a:lnTo>
                  <a:lnTo>
                    <a:pt x="199" y="343"/>
                  </a:lnTo>
                  <a:lnTo>
                    <a:pt x="202" y="348"/>
                  </a:lnTo>
                  <a:lnTo>
                    <a:pt x="190" y="352"/>
                  </a:lnTo>
                  <a:lnTo>
                    <a:pt x="145" y="367"/>
                  </a:lnTo>
                  <a:lnTo>
                    <a:pt x="145" y="362"/>
                  </a:lnTo>
                  <a:lnTo>
                    <a:pt x="144" y="359"/>
                  </a:lnTo>
                  <a:lnTo>
                    <a:pt x="140" y="358"/>
                  </a:lnTo>
                  <a:lnTo>
                    <a:pt x="136" y="356"/>
                  </a:lnTo>
                  <a:lnTo>
                    <a:pt x="136" y="355"/>
                  </a:lnTo>
                  <a:lnTo>
                    <a:pt x="136" y="351"/>
                  </a:lnTo>
                  <a:lnTo>
                    <a:pt x="133" y="348"/>
                  </a:lnTo>
                  <a:lnTo>
                    <a:pt x="132" y="344"/>
                  </a:lnTo>
                  <a:lnTo>
                    <a:pt x="132" y="339"/>
                  </a:lnTo>
                  <a:lnTo>
                    <a:pt x="129" y="339"/>
                  </a:lnTo>
                  <a:lnTo>
                    <a:pt x="128" y="336"/>
                  </a:lnTo>
                  <a:lnTo>
                    <a:pt x="122" y="329"/>
                  </a:lnTo>
                  <a:lnTo>
                    <a:pt x="119" y="328"/>
                  </a:lnTo>
                  <a:lnTo>
                    <a:pt x="115" y="328"/>
                  </a:lnTo>
                  <a:lnTo>
                    <a:pt x="112" y="326"/>
                  </a:lnTo>
                  <a:lnTo>
                    <a:pt x="111" y="322"/>
                  </a:lnTo>
                  <a:lnTo>
                    <a:pt x="110" y="318"/>
                  </a:lnTo>
                  <a:lnTo>
                    <a:pt x="114" y="317"/>
                  </a:lnTo>
                  <a:lnTo>
                    <a:pt x="117" y="313"/>
                  </a:lnTo>
                  <a:lnTo>
                    <a:pt x="120" y="311"/>
                  </a:lnTo>
                  <a:lnTo>
                    <a:pt x="123" y="311"/>
                  </a:lnTo>
                  <a:lnTo>
                    <a:pt x="125" y="308"/>
                  </a:lnTo>
                  <a:lnTo>
                    <a:pt x="123" y="303"/>
                  </a:lnTo>
                  <a:lnTo>
                    <a:pt x="122" y="301"/>
                  </a:lnTo>
                  <a:lnTo>
                    <a:pt x="119" y="298"/>
                  </a:lnTo>
                  <a:lnTo>
                    <a:pt x="115" y="297"/>
                  </a:lnTo>
                  <a:lnTo>
                    <a:pt x="113" y="294"/>
                  </a:lnTo>
                  <a:lnTo>
                    <a:pt x="109" y="294"/>
                  </a:lnTo>
                  <a:lnTo>
                    <a:pt x="106" y="291"/>
                  </a:lnTo>
                  <a:lnTo>
                    <a:pt x="106" y="286"/>
                  </a:lnTo>
                  <a:lnTo>
                    <a:pt x="103" y="284"/>
                  </a:lnTo>
                  <a:lnTo>
                    <a:pt x="103" y="280"/>
                  </a:lnTo>
                  <a:lnTo>
                    <a:pt x="102" y="275"/>
                  </a:lnTo>
                  <a:lnTo>
                    <a:pt x="99" y="272"/>
                  </a:lnTo>
                  <a:lnTo>
                    <a:pt x="96" y="268"/>
                  </a:lnTo>
                  <a:lnTo>
                    <a:pt x="91" y="264"/>
                  </a:lnTo>
                  <a:lnTo>
                    <a:pt x="88" y="261"/>
                  </a:lnTo>
                  <a:lnTo>
                    <a:pt x="86" y="257"/>
                  </a:lnTo>
                  <a:lnTo>
                    <a:pt x="80" y="254"/>
                  </a:lnTo>
                  <a:lnTo>
                    <a:pt x="81" y="250"/>
                  </a:lnTo>
                  <a:lnTo>
                    <a:pt x="80" y="246"/>
                  </a:lnTo>
                  <a:lnTo>
                    <a:pt x="80" y="238"/>
                  </a:lnTo>
                  <a:lnTo>
                    <a:pt x="80" y="237"/>
                  </a:lnTo>
                  <a:lnTo>
                    <a:pt x="80" y="233"/>
                  </a:lnTo>
                  <a:lnTo>
                    <a:pt x="83" y="230"/>
                  </a:lnTo>
                  <a:lnTo>
                    <a:pt x="83" y="226"/>
                  </a:lnTo>
                  <a:lnTo>
                    <a:pt x="84" y="221"/>
                  </a:lnTo>
                  <a:lnTo>
                    <a:pt x="84" y="218"/>
                  </a:lnTo>
                  <a:lnTo>
                    <a:pt x="83" y="213"/>
                  </a:lnTo>
                  <a:lnTo>
                    <a:pt x="83" y="209"/>
                  </a:lnTo>
                  <a:lnTo>
                    <a:pt x="81" y="206"/>
                  </a:lnTo>
                  <a:lnTo>
                    <a:pt x="80" y="201"/>
                  </a:lnTo>
                  <a:lnTo>
                    <a:pt x="77" y="200"/>
                  </a:lnTo>
                  <a:lnTo>
                    <a:pt x="73" y="199"/>
                  </a:lnTo>
                  <a:lnTo>
                    <a:pt x="71" y="200"/>
                  </a:lnTo>
                  <a:lnTo>
                    <a:pt x="68" y="203"/>
                  </a:lnTo>
                  <a:lnTo>
                    <a:pt x="67" y="203"/>
                  </a:lnTo>
                  <a:lnTo>
                    <a:pt x="65" y="205"/>
                  </a:lnTo>
                  <a:lnTo>
                    <a:pt x="59" y="206"/>
                  </a:lnTo>
                  <a:lnTo>
                    <a:pt x="52" y="207"/>
                  </a:lnTo>
                  <a:lnTo>
                    <a:pt x="51" y="207"/>
                  </a:lnTo>
                  <a:lnTo>
                    <a:pt x="48" y="207"/>
                  </a:lnTo>
                  <a:lnTo>
                    <a:pt x="45" y="205"/>
                  </a:lnTo>
                  <a:lnTo>
                    <a:pt x="41" y="203"/>
                  </a:lnTo>
                  <a:lnTo>
                    <a:pt x="39" y="200"/>
                  </a:lnTo>
                  <a:lnTo>
                    <a:pt x="38" y="196"/>
                  </a:lnTo>
                  <a:lnTo>
                    <a:pt x="38" y="192"/>
                  </a:lnTo>
                  <a:lnTo>
                    <a:pt x="37" y="189"/>
                  </a:lnTo>
                  <a:lnTo>
                    <a:pt x="33" y="187"/>
                  </a:lnTo>
                  <a:lnTo>
                    <a:pt x="30" y="187"/>
                  </a:lnTo>
                  <a:lnTo>
                    <a:pt x="30" y="181"/>
                  </a:lnTo>
                  <a:lnTo>
                    <a:pt x="28" y="178"/>
                  </a:lnTo>
                  <a:lnTo>
                    <a:pt x="28" y="174"/>
                  </a:lnTo>
                  <a:lnTo>
                    <a:pt x="29" y="170"/>
                  </a:lnTo>
                  <a:lnTo>
                    <a:pt x="27" y="166"/>
                  </a:lnTo>
                  <a:lnTo>
                    <a:pt x="27" y="162"/>
                  </a:lnTo>
                  <a:lnTo>
                    <a:pt x="26" y="158"/>
                  </a:lnTo>
                  <a:lnTo>
                    <a:pt x="23" y="154"/>
                  </a:lnTo>
                  <a:lnTo>
                    <a:pt x="24" y="150"/>
                  </a:lnTo>
                  <a:lnTo>
                    <a:pt x="24" y="149"/>
                  </a:lnTo>
                  <a:lnTo>
                    <a:pt x="22" y="146"/>
                  </a:lnTo>
                  <a:lnTo>
                    <a:pt x="18" y="146"/>
                  </a:lnTo>
                  <a:lnTo>
                    <a:pt x="17" y="142"/>
                  </a:lnTo>
                  <a:lnTo>
                    <a:pt x="16" y="138"/>
                  </a:lnTo>
                  <a:lnTo>
                    <a:pt x="13" y="135"/>
                  </a:lnTo>
                  <a:lnTo>
                    <a:pt x="13" y="134"/>
                  </a:lnTo>
                  <a:lnTo>
                    <a:pt x="14" y="129"/>
                  </a:lnTo>
                  <a:lnTo>
                    <a:pt x="16" y="125"/>
                  </a:lnTo>
                  <a:lnTo>
                    <a:pt x="18" y="121"/>
                  </a:lnTo>
                  <a:lnTo>
                    <a:pt x="18" y="117"/>
                  </a:lnTo>
                  <a:lnTo>
                    <a:pt x="16" y="112"/>
                  </a:lnTo>
                  <a:lnTo>
                    <a:pt x="16" y="108"/>
                  </a:lnTo>
                  <a:lnTo>
                    <a:pt x="14" y="104"/>
                  </a:lnTo>
                  <a:lnTo>
                    <a:pt x="14" y="102"/>
                  </a:lnTo>
                  <a:lnTo>
                    <a:pt x="14" y="100"/>
                  </a:lnTo>
                  <a:lnTo>
                    <a:pt x="12" y="96"/>
                  </a:lnTo>
                  <a:lnTo>
                    <a:pt x="11" y="90"/>
                  </a:lnTo>
                  <a:lnTo>
                    <a:pt x="11" y="88"/>
                  </a:lnTo>
                  <a:lnTo>
                    <a:pt x="8" y="85"/>
                  </a:lnTo>
                  <a:lnTo>
                    <a:pt x="8" y="82"/>
                  </a:lnTo>
                  <a:lnTo>
                    <a:pt x="5" y="79"/>
                  </a:lnTo>
                  <a:lnTo>
                    <a:pt x="1" y="79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3" y="63"/>
                  </a:lnTo>
                  <a:lnTo>
                    <a:pt x="3" y="59"/>
                  </a:lnTo>
                  <a:lnTo>
                    <a:pt x="5" y="43"/>
                  </a:lnTo>
                  <a:lnTo>
                    <a:pt x="8" y="39"/>
                  </a:lnTo>
                  <a:lnTo>
                    <a:pt x="11" y="36"/>
                  </a:lnTo>
                  <a:lnTo>
                    <a:pt x="14" y="35"/>
                  </a:lnTo>
                  <a:lnTo>
                    <a:pt x="18" y="37"/>
                  </a:lnTo>
                  <a:lnTo>
                    <a:pt x="25" y="41"/>
                  </a:lnTo>
                  <a:lnTo>
                    <a:pt x="28" y="40"/>
                  </a:lnTo>
                  <a:lnTo>
                    <a:pt x="30" y="37"/>
                  </a:lnTo>
                  <a:lnTo>
                    <a:pt x="30" y="33"/>
                  </a:lnTo>
                  <a:lnTo>
                    <a:pt x="34" y="32"/>
                  </a:lnTo>
                  <a:lnTo>
                    <a:pt x="37" y="29"/>
                  </a:lnTo>
                  <a:lnTo>
                    <a:pt x="40" y="29"/>
                  </a:lnTo>
                  <a:lnTo>
                    <a:pt x="43" y="26"/>
                  </a:lnTo>
                  <a:lnTo>
                    <a:pt x="44" y="24"/>
                  </a:lnTo>
                  <a:lnTo>
                    <a:pt x="46" y="20"/>
                  </a:lnTo>
                  <a:lnTo>
                    <a:pt x="50" y="18"/>
                  </a:lnTo>
                  <a:lnTo>
                    <a:pt x="51" y="17"/>
                  </a:lnTo>
                  <a:lnTo>
                    <a:pt x="54" y="14"/>
                  </a:lnTo>
                  <a:lnTo>
                    <a:pt x="57" y="11"/>
                  </a:lnTo>
                  <a:lnTo>
                    <a:pt x="58" y="8"/>
                  </a:lnTo>
                  <a:lnTo>
                    <a:pt x="62" y="9"/>
                  </a:lnTo>
                  <a:lnTo>
                    <a:pt x="68" y="5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1" y="1"/>
                  </a:lnTo>
                  <a:lnTo>
                    <a:pt x="84" y="0"/>
                  </a:lnTo>
                  <a:lnTo>
                    <a:pt x="87" y="3"/>
                  </a:lnTo>
                  <a:lnTo>
                    <a:pt x="90" y="5"/>
                  </a:lnTo>
                  <a:lnTo>
                    <a:pt x="93" y="5"/>
                  </a:lnTo>
                  <a:lnTo>
                    <a:pt x="96" y="5"/>
                  </a:lnTo>
                  <a:lnTo>
                    <a:pt x="100" y="7"/>
                  </a:lnTo>
                  <a:lnTo>
                    <a:pt x="102" y="8"/>
                  </a:lnTo>
                  <a:lnTo>
                    <a:pt x="104" y="10"/>
                  </a:lnTo>
                  <a:lnTo>
                    <a:pt x="107" y="11"/>
                  </a:lnTo>
                  <a:lnTo>
                    <a:pt x="114" y="11"/>
                  </a:lnTo>
                  <a:lnTo>
                    <a:pt x="115" y="16"/>
                  </a:lnTo>
                  <a:lnTo>
                    <a:pt x="115" y="18"/>
                  </a:lnTo>
                  <a:lnTo>
                    <a:pt x="118" y="21"/>
                  </a:lnTo>
                  <a:lnTo>
                    <a:pt x="122" y="22"/>
                  </a:lnTo>
                  <a:lnTo>
                    <a:pt x="123" y="24"/>
                  </a:lnTo>
                </a:path>
              </a:pathLst>
            </a:custGeom>
            <a:solidFill>
              <a:srgbClr val="2D2DB9">
                <a:lumMod val="20000"/>
                <a:lumOff val="8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7" name="Freeform 76"/>
            <p:cNvSpPr>
              <a:spLocks/>
            </p:cNvSpPr>
            <p:nvPr/>
          </p:nvSpPr>
          <p:spPr bwMode="auto">
            <a:xfrm>
              <a:off x="5992813" y="3287713"/>
              <a:ext cx="587375" cy="625475"/>
            </a:xfrm>
            <a:custGeom>
              <a:avLst/>
              <a:gdLst>
                <a:gd name="T0" fmla="*/ 2147483647 w 370"/>
                <a:gd name="T1" fmla="*/ 2147483647 h 394"/>
                <a:gd name="T2" fmla="*/ 2147483647 w 370"/>
                <a:gd name="T3" fmla="*/ 2147483647 h 394"/>
                <a:gd name="T4" fmla="*/ 2147483647 w 370"/>
                <a:gd name="T5" fmla="*/ 2147483647 h 394"/>
                <a:gd name="T6" fmla="*/ 2147483647 w 370"/>
                <a:gd name="T7" fmla="*/ 2147483647 h 394"/>
                <a:gd name="T8" fmla="*/ 2147483647 w 370"/>
                <a:gd name="T9" fmla="*/ 2147483647 h 394"/>
                <a:gd name="T10" fmla="*/ 2147483647 w 370"/>
                <a:gd name="T11" fmla="*/ 2147483647 h 394"/>
                <a:gd name="T12" fmla="*/ 2147483647 w 370"/>
                <a:gd name="T13" fmla="*/ 2147483647 h 394"/>
                <a:gd name="T14" fmla="*/ 2147483647 w 370"/>
                <a:gd name="T15" fmla="*/ 2147483647 h 394"/>
                <a:gd name="T16" fmla="*/ 2147483647 w 370"/>
                <a:gd name="T17" fmla="*/ 2147483647 h 394"/>
                <a:gd name="T18" fmla="*/ 2147483647 w 370"/>
                <a:gd name="T19" fmla="*/ 2147483647 h 394"/>
                <a:gd name="T20" fmla="*/ 2147483647 w 370"/>
                <a:gd name="T21" fmla="*/ 2147483647 h 394"/>
                <a:gd name="T22" fmla="*/ 2147483647 w 370"/>
                <a:gd name="T23" fmla="*/ 2147483647 h 394"/>
                <a:gd name="T24" fmla="*/ 2147483647 w 370"/>
                <a:gd name="T25" fmla="*/ 2147483647 h 394"/>
                <a:gd name="T26" fmla="*/ 2147483647 w 370"/>
                <a:gd name="T27" fmla="*/ 2147483647 h 394"/>
                <a:gd name="T28" fmla="*/ 2147483647 w 370"/>
                <a:gd name="T29" fmla="*/ 2147483647 h 394"/>
                <a:gd name="T30" fmla="*/ 2147483647 w 370"/>
                <a:gd name="T31" fmla="*/ 2147483647 h 394"/>
                <a:gd name="T32" fmla="*/ 2147483647 w 370"/>
                <a:gd name="T33" fmla="*/ 2147483647 h 394"/>
                <a:gd name="T34" fmla="*/ 2147483647 w 370"/>
                <a:gd name="T35" fmla="*/ 2147483647 h 394"/>
                <a:gd name="T36" fmla="*/ 2147483647 w 370"/>
                <a:gd name="T37" fmla="*/ 2147483647 h 394"/>
                <a:gd name="T38" fmla="*/ 2147483647 w 370"/>
                <a:gd name="T39" fmla="*/ 2147483647 h 394"/>
                <a:gd name="T40" fmla="*/ 2147483647 w 370"/>
                <a:gd name="T41" fmla="*/ 0 h 394"/>
                <a:gd name="T42" fmla="*/ 2147483647 w 370"/>
                <a:gd name="T43" fmla="*/ 2147483647 h 394"/>
                <a:gd name="T44" fmla="*/ 2147483647 w 370"/>
                <a:gd name="T45" fmla="*/ 2147483647 h 394"/>
                <a:gd name="T46" fmla="*/ 2147483647 w 370"/>
                <a:gd name="T47" fmla="*/ 2147483647 h 394"/>
                <a:gd name="T48" fmla="*/ 2147483647 w 370"/>
                <a:gd name="T49" fmla="*/ 2147483647 h 394"/>
                <a:gd name="T50" fmla="*/ 2147483647 w 370"/>
                <a:gd name="T51" fmla="*/ 2147483647 h 394"/>
                <a:gd name="T52" fmla="*/ 2147483647 w 370"/>
                <a:gd name="T53" fmla="*/ 2147483647 h 394"/>
                <a:gd name="T54" fmla="*/ 2147483647 w 370"/>
                <a:gd name="T55" fmla="*/ 2147483647 h 394"/>
                <a:gd name="T56" fmla="*/ 2147483647 w 370"/>
                <a:gd name="T57" fmla="*/ 2147483647 h 394"/>
                <a:gd name="T58" fmla="*/ 2147483647 w 370"/>
                <a:gd name="T59" fmla="*/ 2147483647 h 394"/>
                <a:gd name="T60" fmla="*/ 2147483647 w 370"/>
                <a:gd name="T61" fmla="*/ 2147483647 h 394"/>
                <a:gd name="T62" fmla="*/ 2147483647 w 370"/>
                <a:gd name="T63" fmla="*/ 2147483647 h 394"/>
                <a:gd name="T64" fmla="*/ 2147483647 w 370"/>
                <a:gd name="T65" fmla="*/ 2147483647 h 394"/>
                <a:gd name="T66" fmla="*/ 2147483647 w 370"/>
                <a:gd name="T67" fmla="*/ 2147483647 h 394"/>
                <a:gd name="T68" fmla="*/ 2147483647 w 370"/>
                <a:gd name="T69" fmla="*/ 2147483647 h 394"/>
                <a:gd name="T70" fmla="*/ 2147483647 w 370"/>
                <a:gd name="T71" fmla="*/ 2147483647 h 394"/>
                <a:gd name="T72" fmla="*/ 2147483647 w 370"/>
                <a:gd name="T73" fmla="*/ 2147483647 h 394"/>
                <a:gd name="T74" fmla="*/ 2147483647 w 370"/>
                <a:gd name="T75" fmla="*/ 2147483647 h 394"/>
                <a:gd name="T76" fmla="*/ 2147483647 w 370"/>
                <a:gd name="T77" fmla="*/ 2147483647 h 394"/>
                <a:gd name="T78" fmla="*/ 2147483647 w 370"/>
                <a:gd name="T79" fmla="*/ 2147483647 h 394"/>
                <a:gd name="T80" fmla="*/ 2147483647 w 370"/>
                <a:gd name="T81" fmla="*/ 2147483647 h 394"/>
                <a:gd name="T82" fmla="*/ 2147483647 w 370"/>
                <a:gd name="T83" fmla="*/ 2147483647 h 394"/>
                <a:gd name="T84" fmla="*/ 2147483647 w 370"/>
                <a:gd name="T85" fmla="*/ 2147483647 h 39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0"/>
                <a:gd name="T130" fmla="*/ 0 h 394"/>
                <a:gd name="T131" fmla="*/ 370 w 370"/>
                <a:gd name="T132" fmla="*/ 394 h 39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0" h="394">
                  <a:moveTo>
                    <a:pt x="241" y="350"/>
                  </a:moveTo>
                  <a:lnTo>
                    <a:pt x="231" y="371"/>
                  </a:lnTo>
                  <a:lnTo>
                    <a:pt x="201" y="381"/>
                  </a:lnTo>
                  <a:lnTo>
                    <a:pt x="180" y="387"/>
                  </a:lnTo>
                  <a:lnTo>
                    <a:pt x="171" y="393"/>
                  </a:lnTo>
                  <a:lnTo>
                    <a:pt x="165" y="392"/>
                  </a:lnTo>
                  <a:lnTo>
                    <a:pt x="125" y="387"/>
                  </a:lnTo>
                  <a:lnTo>
                    <a:pt x="106" y="363"/>
                  </a:lnTo>
                  <a:lnTo>
                    <a:pt x="96" y="350"/>
                  </a:lnTo>
                  <a:lnTo>
                    <a:pt x="99" y="348"/>
                  </a:lnTo>
                  <a:lnTo>
                    <a:pt x="99" y="344"/>
                  </a:lnTo>
                  <a:lnTo>
                    <a:pt x="101" y="341"/>
                  </a:lnTo>
                  <a:lnTo>
                    <a:pt x="102" y="337"/>
                  </a:lnTo>
                  <a:lnTo>
                    <a:pt x="100" y="334"/>
                  </a:lnTo>
                  <a:lnTo>
                    <a:pt x="99" y="330"/>
                  </a:lnTo>
                  <a:lnTo>
                    <a:pt x="96" y="326"/>
                  </a:lnTo>
                  <a:lnTo>
                    <a:pt x="91" y="322"/>
                  </a:lnTo>
                  <a:lnTo>
                    <a:pt x="86" y="319"/>
                  </a:lnTo>
                  <a:lnTo>
                    <a:pt x="81" y="312"/>
                  </a:lnTo>
                  <a:lnTo>
                    <a:pt x="80" y="308"/>
                  </a:lnTo>
                  <a:lnTo>
                    <a:pt x="77" y="300"/>
                  </a:lnTo>
                  <a:lnTo>
                    <a:pt x="74" y="298"/>
                  </a:lnTo>
                  <a:lnTo>
                    <a:pt x="71" y="295"/>
                  </a:lnTo>
                  <a:lnTo>
                    <a:pt x="69" y="293"/>
                  </a:lnTo>
                  <a:lnTo>
                    <a:pt x="68" y="293"/>
                  </a:lnTo>
                  <a:lnTo>
                    <a:pt x="65" y="291"/>
                  </a:lnTo>
                  <a:lnTo>
                    <a:pt x="63" y="287"/>
                  </a:lnTo>
                  <a:lnTo>
                    <a:pt x="63" y="283"/>
                  </a:lnTo>
                  <a:lnTo>
                    <a:pt x="62" y="279"/>
                  </a:lnTo>
                  <a:lnTo>
                    <a:pt x="60" y="276"/>
                  </a:lnTo>
                  <a:lnTo>
                    <a:pt x="57" y="273"/>
                  </a:lnTo>
                  <a:lnTo>
                    <a:pt x="57" y="269"/>
                  </a:lnTo>
                  <a:lnTo>
                    <a:pt x="55" y="268"/>
                  </a:lnTo>
                  <a:lnTo>
                    <a:pt x="54" y="264"/>
                  </a:lnTo>
                  <a:lnTo>
                    <a:pt x="52" y="261"/>
                  </a:lnTo>
                  <a:lnTo>
                    <a:pt x="50" y="257"/>
                  </a:lnTo>
                  <a:lnTo>
                    <a:pt x="48" y="254"/>
                  </a:lnTo>
                  <a:lnTo>
                    <a:pt x="46" y="251"/>
                  </a:lnTo>
                  <a:lnTo>
                    <a:pt x="42" y="249"/>
                  </a:lnTo>
                  <a:lnTo>
                    <a:pt x="39" y="247"/>
                  </a:lnTo>
                  <a:lnTo>
                    <a:pt x="36" y="245"/>
                  </a:lnTo>
                  <a:lnTo>
                    <a:pt x="34" y="242"/>
                  </a:lnTo>
                  <a:lnTo>
                    <a:pt x="34" y="237"/>
                  </a:lnTo>
                  <a:lnTo>
                    <a:pt x="32" y="234"/>
                  </a:lnTo>
                  <a:lnTo>
                    <a:pt x="30" y="230"/>
                  </a:lnTo>
                  <a:lnTo>
                    <a:pt x="28" y="227"/>
                  </a:lnTo>
                  <a:lnTo>
                    <a:pt x="25" y="225"/>
                  </a:lnTo>
                  <a:lnTo>
                    <a:pt x="21" y="226"/>
                  </a:lnTo>
                  <a:lnTo>
                    <a:pt x="20" y="225"/>
                  </a:lnTo>
                  <a:lnTo>
                    <a:pt x="18" y="224"/>
                  </a:lnTo>
                  <a:lnTo>
                    <a:pt x="12" y="219"/>
                  </a:lnTo>
                  <a:lnTo>
                    <a:pt x="11" y="211"/>
                  </a:lnTo>
                  <a:lnTo>
                    <a:pt x="0" y="209"/>
                  </a:lnTo>
                  <a:lnTo>
                    <a:pt x="10" y="199"/>
                  </a:lnTo>
                  <a:lnTo>
                    <a:pt x="41" y="170"/>
                  </a:lnTo>
                  <a:lnTo>
                    <a:pt x="76" y="136"/>
                  </a:lnTo>
                  <a:lnTo>
                    <a:pt x="101" y="112"/>
                  </a:lnTo>
                  <a:lnTo>
                    <a:pt x="131" y="83"/>
                  </a:lnTo>
                  <a:lnTo>
                    <a:pt x="138" y="77"/>
                  </a:lnTo>
                  <a:lnTo>
                    <a:pt x="145" y="72"/>
                  </a:lnTo>
                  <a:lnTo>
                    <a:pt x="215" y="28"/>
                  </a:lnTo>
                  <a:lnTo>
                    <a:pt x="221" y="24"/>
                  </a:lnTo>
                  <a:lnTo>
                    <a:pt x="259" y="0"/>
                  </a:lnTo>
                  <a:lnTo>
                    <a:pt x="258" y="2"/>
                  </a:lnTo>
                  <a:lnTo>
                    <a:pt x="261" y="4"/>
                  </a:lnTo>
                  <a:lnTo>
                    <a:pt x="262" y="8"/>
                  </a:lnTo>
                  <a:lnTo>
                    <a:pt x="262" y="13"/>
                  </a:lnTo>
                  <a:lnTo>
                    <a:pt x="264" y="21"/>
                  </a:lnTo>
                  <a:lnTo>
                    <a:pt x="263" y="25"/>
                  </a:lnTo>
                  <a:lnTo>
                    <a:pt x="263" y="29"/>
                  </a:lnTo>
                  <a:lnTo>
                    <a:pt x="262" y="31"/>
                  </a:lnTo>
                  <a:lnTo>
                    <a:pt x="264" y="33"/>
                  </a:lnTo>
                  <a:lnTo>
                    <a:pt x="269" y="34"/>
                  </a:lnTo>
                  <a:lnTo>
                    <a:pt x="269" y="38"/>
                  </a:lnTo>
                  <a:lnTo>
                    <a:pt x="270" y="42"/>
                  </a:lnTo>
                  <a:lnTo>
                    <a:pt x="272" y="45"/>
                  </a:lnTo>
                  <a:lnTo>
                    <a:pt x="275" y="46"/>
                  </a:lnTo>
                  <a:lnTo>
                    <a:pt x="278" y="44"/>
                  </a:lnTo>
                  <a:lnTo>
                    <a:pt x="281" y="45"/>
                  </a:lnTo>
                  <a:lnTo>
                    <a:pt x="281" y="46"/>
                  </a:lnTo>
                  <a:lnTo>
                    <a:pt x="282" y="55"/>
                  </a:lnTo>
                  <a:lnTo>
                    <a:pt x="284" y="59"/>
                  </a:lnTo>
                  <a:lnTo>
                    <a:pt x="290" y="63"/>
                  </a:lnTo>
                  <a:lnTo>
                    <a:pt x="294" y="62"/>
                  </a:lnTo>
                  <a:lnTo>
                    <a:pt x="294" y="61"/>
                  </a:lnTo>
                  <a:lnTo>
                    <a:pt x="298" y="61"/>
                  </a:lnTo>
                  <a:lnTo>
                    <a:pt x="301" y="64"/>
                  </a:lnTo>
                  <a:lnTo>
                    <a:pt x="304" y="66"/>
                  </a:lnTo>
                  <a:lnTo>
                    <a:pt x="306" y="70"/>
                  </a:lnTo>
                  <a:lnTo>
                    <a:pt x="309" y="72"/>
                  </a:lnTo>
                  <a:lnTo>
                    <a:pt x="312" y="73"/>
                  </a:lnTo>
                  <a:lnTo>
                    <a:pt x="313" y="88"/>
                  </a:lnTo>
                  <a:lnTo>
                    <a:pt x="318" y="102"/>
                  </a:lnTo>
                  <a:lnTo>
                    <a:pt x="334" y="150"/>
                  </a:lnTo>
                  <a:lnTo>
                    <a:pt x="369" y="161"/>
                  </a:lnTo>
                  <a:lnTo>
                    <a:pt x="348" y="208"/>
                  </a:lnTo>
                  <a:lnTo>
                    <a:pt x="332" y="243"/>
                  </a:lnTo>
                  <a:lnTo>
                    <a:pt x="316" y="279"/>
                  </a:lnTo>
                  <a:lnTo>
                    <a:pt x="317" y="298"/>
                  </a:lnTo>
                  <a:lnTo>
                    <a:pt x="320" y="299"/>
                  </a:lnTo>
                  <a:lnTo>
                    <a:pt x="322" y="302"/>
                  </a:lnTo>
                  <a:lnTo>
                    <a:pt x="320" y="304"/>
                  </a:lnTo>
                  <a:lnTo>
                    <a:pt x="315" y="308"/>
                  </a:lnTo>
                  <a:lnTo>
                    <a:pt x="315" y="310"/>
                  </a:lnTo>
                  <a:lnTo>
                    <a:pt x="312" y="313"/>
                  </a:lnTo>
                  <a:lnTo>
                    <a:pt x="313" y="318"/>
                  </a:lnTo>
                  <a:lnTo>
                    <a:pt x="313" y="322"/>
                  </a:lnTo>
                  <a:lnTo>
                    <a:pt x="317" y="322"/>
                  </a:lnTo>
                  <a:lnTo>
                    <a:pt x="317" y="326"/>
                  </a:lnTo>
                  <a:lnTo>
                    <a:pt x="316" y="327"/>
                  </a:lnTo>
                  <a:lnTo>
                    <a:pt x="313" y="327"/>
                  </a:lnTo>
                  <a:lnTo>
                    <a:pt x="310" y="329"/>
                  </a:lnTo>
                  <a:lnTo>
                    <a:pt x="307" y="329"/>
                  </a:lnTo>
                  <a:lnTo>
                    <a:pt x="304" y="329"/>
                  </a:lnTo>
                  <a:lnTo>
                    <a:pt x="303" y="329"/>
                  </a:lnTo>
                  <a:lnTo>
                    <a:pt x="297" y="331"/>
                  </a:lnTo>
                  <a:lnTo>
                    <a:pt x="293" y="331"/>
                  </a:lnTo>
                  <a:lnTo>
                    <a:pt x="290" y="332"/>
                  </a:lnTo>
                  <a:lnTo>
                    <a:pt x="286" y="334"/>
                  </a:lnTo>
                  <a:lnTo>
                    <a:pt x="283" y="332"/>
                  </a:lnTo>
                  <a:lnTo>
                    <a:pt x="281" y="334"/>
                  </a:lnTo>
                  <a:lnTo>
                    <a:pt x="281" y="338"/>
                  </a:lnTo>
                  <a:lnTo>
                    <a:pt x="269" y="346"/>
                  </a:lnTo>
                  <a:lnTo>
                    <a:pt x="265" y="347"/>
                  </a:lnTo>
                  <a:lnTo>
                    <a:pt x="262" y="346"/>
                  </a:lnTo>
                  <a:lnTo>
                    <a:pt x="260" y="346"/>
                  </a:lnTo>
                  <a:lnTo>
                    <a:pt x="256" y="344"/>
                  </a:lnTo>
                  <a:lnTo>
                    <a:pt x="253" y="345"/>
                  </a:lnTo>
                  <a:lnTo>
                    <a:pt x="241" y="350"/>
                  </a:lnTo>
                </a:path>
              </a:pathLst>
            </a:custGeom>
            <a:solidFill>
              <a:srgbClr val="3333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8" name="Freeform 77"/>
            <p:cNvSpPr>
              <a:spLocks/>
            </p:cNvSpPr>
            <p:nvPr/>
          </p:nvSpPr>
          <p:spPr bwMode="auto">
            <a:xfrm>
              <a:off x="6024563" y="3848100"/>
              <a:ext cx="508000" cy="846138"/>
            </a:xfrm>
            <a:custGeom>
              <a:avLst/>
              <a:gdLst>
                <a:gd name="T0" fmla="*/ 2147483647 w 320"/>
                <a:gd name="T1" fmla="*/ 2147483647 h 533"/>
                <a:gd name="T2" fmla="*/ 2147483647 w 320"/>
                <a:gd name="T3" fmla="*/ 2147483647 h 533"/>
                <a:gd name="T4" fmla="*/ 2147483647 w 320"/>
                <a:gd name="T5" fmla="*/ 2147483647 h 533"/>
                <a:gd name="T6" fmla="*/ 2147483647 w 320"/>
                <a:gd name="T7" fmla="*/ 2147483647 h 533"/>
                <a:gd name="T8" fmla="*/ 2147483647 w 320"/>
                <a:gd name="T9" fmla="*/ 2147483647 h 533"/>
                <a:gd name="T10" fmla="*/ 2147483647 w 320"/>
                <a:gd name="T11" fmla="*/ 2147483647 h 533"/>
                <a:gd name="T12" fmla="*/ 2147483647 w 320"/>
                <a:gd name="T13" fmla="*/ 2147483647 h 533"/>
                <a:gd name="T14" fmla="*/ 2147483647 w 320"/>
                <a:gd name="T15" fmla="*/ 2147483647 h 533"/>
                <a:gd name="T16" fmla="*/ 2147483647 w 320"/>
                <a:gd name="T17" fmla="*/ 2147483647 h 533"/>
                <a:gd name="T18" fmla="*/ 2147483647 w 320"/>
                <a:gd name="T19" fmla="*/ 2147483647 h 533"/>
                <a:gd name="T20" fmla="*/ 2147483647 w 320"/>
                <a:gd name="T21" fmla="*/ 2147483647 h 533"/>
                <a:gd name="T22" fmla="*/ 2147483647 w 320"/>
                <a:gd name="T23" fmla="*/ 2147483647 h 533"/>
                <a:gd name="T24" fmla="*/ 2147483647 w 320"/>
                <a:gd name="T25" fmla="*/ 2147483647 h 533"/>
                <a:gd name="T26" fmla="*/ 2147483647 w 320"/>
                <a:gd name="T27" fmla="*/ 2147483647 h 533"/>
                <a:gd name="T28" fmla="*/ 2147483647 w 320"/>
                <a:gd name="T29" fmla="*/ 2147483647 h 533"/>
                <a:gd name="T30" fmla="*/ 2147483647 w 320"/>
                <a:gd name="T31" fmla="*/ 2147483647 h 533"/>
                <a:gd name="T32" fmla="*/ 2147483647 w 320"/>
                <a:gd name="T33" fmla="*/ 2147483647 h 533"/>
                <a:gd name="T34" fmla="*/ 2147483647 w 320"/>
                <a:gd name="T35" fmla="*/ 2147483647 h 533"/>
                <a:gd name="T36" fmla="*/ 2147483647 w 320"/>
                <a:gd name="T37" fmla="*/ 2147483647 h 533"/>
                <a:gd name="T38" fmla="*/ 2147483647 w 320"/>
                <a:gd name="T39" fmla="*/ 2147483647 h 533"/>
                <a:gd name="T40" fmla="*/ 2147483647 w 320"/>
                <a:gd name="T41" fmla="*/ 2147483647 h 533"/>
                <a:gd name="T42" fmla="*/ 2147483647 w 320"/>
                <a:gd name="T43" fmla="*/ 2147483647 h 533"/>
                <a:gd name="T44" fmla="*/ 2147483647 w 320"/>
                <a:gd name="T45" fmla="*/ 2147483647 h 533"/>
                <a:gd name="T46" fmla="*/ 2147483647 w 320"/>
                <a:gd name="T47" fmla="*/ 2147483647 h 533"/>
                <a:gd name="T48" fmla="*/ 2147483647 w 320"/>
                <a:gd name="T49" fmla="*/ 2147483647 h 533"/>
                <a:gd name="T50" fmla="*/ 2147483647 w 320"/>
                <a:gd name="T51" fmla="*/ 2147483647 h 533"/>
                <a:gd name="T52" fmla="*/ 2147483647 w 320"/>
                <a:gd name="T53" fmla="*/ 2147483647 h 533"/>
                <a:gd name="T54" fmla="*/ 2147483647 w 320"/>
                <a:gd name="T55" fmla="*/ 2147483647 h 533"/>
                <a:gd name="T56" fmla="*/ 2147483647 w 320"/>
                <a:gd name="T57" fmla="*/ 2147483647 h 533"/>
                <a:gd name="T58" fmla="*/ 2147483647 w 320"/>
                <a:gd name="T59" fmla="*/ 2147483647 h 533"/>
                <a:gd name="T60" fmla="*/ 2147483647 w 320"/>
                <a:gd name="T61" fmla="*/ 2147483647 h 533"/>
                <a:gd name="T62" fmla="*/ 2147483647 w 320"/>
                <a:gd name="T63" fmla="*/ 2147483647 h 533"/>
                <a:gd name="T64" fmla="*/ 2147483647 w 320"/>
                <a:gd name="T65" fmla="*/ 2147483647 h 533"/>
                <a:gd name="T66" fmla="*/ 2147483647 w 320"/>
                <a:gd name="T67" fmla="*/ 2147483647 h 533"/>
                <a:gd name="T68" fmla="*/ 2147483647 w 320"/>
                <a:gd name="T69" fmla="*/ 2147483647 h 533"/>
                <a:gd name="T70" fmla="*/ 2147483647 w 320"/>
                <a:gd name="T71" fmla="*/ 2147483647 h 533"/>
                <a:gd name="T72" fmla="*/ 2147483647 w 320"/>
                <a:gd name="T73" fmla="*/ 2147483647 h 533"/>
                <a:gd name="T74" fmla="*/ 2147483647 w 320"/>
                <a:gd name="T75" fmla="*/ 2147483647 h 533"/>
                <a:gd name="T76" fmla="*/ 2147483647 w 320"/>
                <a:gd name="T77" fmla="*/ 2147483647 h 533"/>
                <a:gd name="T78" fmla="*/ 2147483647 w 320"/>
                <a:gd name="T79" fmla="*/ 2147483647 h 533"/>
                <a:gd name="T80" fmla="*/ 2147483647 w 320"/>
                <a:gd name="T81" fmla="*/ 2147483647 h 533"/>
                <a:gd name="T82" fmla="*/ 2147483647 w 320"/>
                <a:gd name="T83" fmla="*/ 2147483647 h 533"/>
                <a:gd name="T84" fmla="*/ 2147483647 w 320"/>
                <a:gd name="T85" fmla="*/ 2147483647 h 533"/>
                <a:gd name="T86" fmla="*/ 2147483647 w 320"/>
                <a:gd name="T87" fmla="*/ 2147483647 h 533"/>
                <a:gd name="T88" fmla="*/ 2147483647 w 320"/>
                <a:gd name="T89" fmla="*/ 2147483647 h 533"/>
                <a:gd name="T90" fmla="*/ 2147483647 w 320"/>
                <a:gd name="T91" fmla="*/ 2147483647 h 533"/>
                <a:gd name="T92" fmla="*/ 2147483647 w 320"/>
                <a:gd name="T93" fmla="*/ 2147483647 h 533"/>
                <a:gd name="T94" fmla="*/ 2147483647 w 320"/>
                <a:gd name="T95" fmla="*/ 2147483647 h 533"/>
                <a:gd name="T96" fmla="*/ 2147483647 w 320"/>
                <a:gd name="T97" fmla="*/ 2147483647 h 533"/>
                <a:gd name="T98" fmla="*/ 2147483647 w 320"/>
                <a:gd name="T99" fmla="*/ 2147483647 h 533"/>
                <a:gd name="T100" fmla="*/ 2147483647 w 320"/>
                <a:gd name="T101" fmla="*/ 2147483647 h 533"/>
                <a:gd name="T102" fmla="*/ 2147483647 w 320"/>
                <a:gd name="T103" fmla="*/ 2147483647 h 533"/>
                <a:gd name="T104" fmla="*/ 2147483647 w 320"/>
                <a:gd name="T105" fmla="*/ 2147483647 h 533"/>
                <a:gd name="T106" fmla="*/ 2147483647 w 320"/>
                <a:gd name="T107" fmla="*/ 2147483647 h 5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0"/>
                <a:gd name="T163" fmla="*/ 0 h 533"/>
                <a:gd name="T164" fmla="*/ 320 w 320"/>
                <a:gd name="T165" fmla="*/ 533 h 53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0" h="533">
                  <a:moveTo>
                    <a:pt x="319" y="424"/>
                  </a:moveTo>
                  <a:lnTo>
                    <a:pt x="295" y="445"/>
                  </a:lnTo>
                  <a:lnTo>
                    <a:pt x="253" y="509"/>
                  </a:lnTo>
                  <a:lnTo>
                    <a:pt x="238" y="532"/>
                  </a:lnTo>
                  <a:lnTo>
                    <a:pt x="236" y="528"/>
                  </a:lnTo>
                  <a:lnTo>
                    <a:pt x="239" y="526"/>
                  </a:lnTo>
                  <a:lnTo>
                    <a:pt x="235" y="518"/>
                  </a:lnTo>
                  <a:lnTo>
                    <a:pt x="233" y="514"/>
                  </a:lnTo>
                  <a:lnTo>
                    <a:pt x="230" y="512"/>
                  </a:lnTo>
                  <a:lnTo>
                    <a:pt x="227" y="511"/>
                  </a:lnTo>
                  <a:lnTo>
                    <a:pt x="225" y="508"/>
                  </a:lnTo>
                  <a:lnTo>
                    <a:pt x="219" y="502"/>
                  </a:lnTo>
                  <a:lnTo>
                    <a:pt x="217" y="499"/>
                  </a:lnTo>
                  <a:lnTo>
                    <a:pt x="215" y="500"/>
                  </a:lnTo>
                  <a:lnTo>
                    <a:pt x="210" y="498"/>
                  </a:lnTo>
                  <a:lnTo>
                    <a:pt x="209" y="494"/>
                  </a:lnTo>
                  <a:lnTo>
                    <a:pt x="208" y="490"/>
                  </a:lnTo>
                  <a:lnTo>
                    <a:pt x="205" y="488"/>
                  </a:lnTo>
                  <a:lnTo>
                    <a:pt x="205" y="483"/>
                  </a:lnTo>
                  <a:lnTo>
                    <a:pt x="203" y="480"/>
                  </a:lnTo>
                  <a:lnTo>
                    <a:pt x="200" y="478"/>
                  </a:lnTo>
                  <a:lnTo>
                    <a:pt x="203" y="477"/>
                  </a:lnTo>
                  <a:lnTo>
                    <a:pt x="204" y="474"/>
                  </a:lnTo>
                  <a:lnTo>
                    <a:pt x="205" y="469"/>
                  </a:lnTo>
                  <a:lnTo>
                    <a:pt x="204" y="468"/>
                  </a:lnTo>
                  <a:lnTo>
                    <a:pt x="202" y="467"/>
                  </a:lnTo>
                  <a:lnTo>
                    <a:pt x="199" y="463"/>
                  </a:lnTo>
                  <a:lnTo>
                    <a:pt x="197" y="460"/>
                  </a:lnTo>
                  <a:lnTo>
                    <a:pt x="198" y="455"/>
                  </a:lnTo>
                  <a:lnTo>
                    <a:pt x="198" y="452"/>
                  </a:lnTo>
                  <a:lnTo>
                    <a:pt x="195" y="449"/>
                  </a:lnTo>
                  <a:lnTo>
                    <a:pt x="191" y="448"/>
                  </a:lnTo>
                  <a:lnTo>
                    <a:pt x="187" y="441"/>
                  </a:lnTo>
                  <a:lnTo>
                    <a:pt x="186" y="437"/>
                  </a:lnTo>
                  <a:lnTo>
                    <a:pt x="183" y="435"/>
                  </a:lnTo>
                  <a:lnTo>
                    <a:pt x="180" y="435"/>
                  </a:lnTo>
                  <a:lnTo>
                    <a:pt x="173" y="432"/>
                  </a:lnTo>
                  <a:lnTo>
                    <a:pt x="170" y="428"/>
                  </a:lnTo>
                  <a:lnTo>
                    <a:pt x="173" y="426"/>
                  </a:lnTo>
                  <a:lnTo>
                    <a:pt x="170" y="423"/>
                  </a:lnTo>
                  <a:lnTo>
                    <a:pt x="168" y="421"/>
                  </a:lnTo>
                  <a:lnTo>
                    <a:pt x="167" y="418"/>
                  </a:lnTo>
                  <a:lnTo>
                    <a:pt x="167" y="417"/>
                  </a:lnTo>
                  <a:lnTo>
                    <a:pt x="165" y="413"/>
                  </a:lnTo>
                  <a:lnTo>
                    <a:pt x="163" y="411"/>
                  </a:lnTo>
                  <a:lnTo>
                    <a:pt x="163" y="410"/>
                  </a:lnTo>
                  <a:lnTo>
                    <a:pt x="160" y="407"/>
                  </a:lnTo>
                  <a:lnTo>
                    <a:pt x="162" y="403"/>
                  </a:lnTo>
                  <a:lnTo>
                    <a:pt x="160" y="399"/>
                  </a:lnTo>
                  <a:lnTo>
                    <a:pt x="160" y="395"/>
                  </a:lnTo>
                  <a:lnTo>
                    <a:pt x="155" y="394"/>
                  </a:lnTo>
                  <a:lnTo>
                    <a:pt x="149" y="384"/>
                  </a:lnTo>
                  <a:lnTo>
                    <a:pt x="145" y="384"/>
                  </a:lnTo>
                  <a:lnTo>
                    <a:pt x="143" y="382"/>
                  </a:lnTo>
                  <a:lnTo>
                    <a:pt x="141" y="379"/>
                  </a:lnTo>
                  <a:lnTo>
                    <a:pt x="139" y="374"/>
                  </a:lnTo>
                  <a:lnTo>
                    <a:pt x="136" y="372"/>
                  </a:lnTo>
                  <a:lnTo>
                    <a:pt x="133" y="369"/>
                  </a:lnTo>
                  <a:lnTo>
                    <a:pt x="133" y="368"/>
                  </a:lnTo>
                  <a:lnTo>
                    <a:pt x="131" y="364"/>
                  </a:lnTo>
                  <a:lnTo>
                    <a:pt x="131" y="360"/>
                  </a:lnTo>
                  <a:lnTo>
                    <a:pt x="129" y="356"/>
                  </a:lnTo>
                  <a:lnTo>
                    <a:pt x="128" y="352"/>
                  </a:lnTo>
                  <a:lnTo>
                    <a:pt x="124" y="352"/>
                  </a:lnTo>
                  <a:lnTo>
                    <a:pt x="120" y="345"/>
                  </a:lnTo>
                  <a:lnTo>
                    <a:pt x="118" y="341"/>
                  </a:lnTo>
                  <a:lnTo>
                    <a:pt x="115" y="339"/>
                  </a:lnTo>
                  <a:lnTo>
                    <a:pt x="110" y="335"/>
                  </a:lnTo>
                  <a:lnTo>
                    <a:pt x="106" y="335"/>
                  </a:lnTo>
                  <a:lnTo>
                    <a:pt x="105" y="334"/>
                  </a:lnTo>
                  <a:lnTo>
                    <a:pt x="104" y="331"/>
                  </a:lnTo>
                  <a:lnTo>
                    <a:pt x="102" y="329"/>
                  </a:lnTo>
                  <a:lnTo>
                    <a:pt x="102" y="324"/>
                  </a:lnTo>
                  <a:lnTo>
                    <a:pt x="101" y="321"/>
                  </a:lnTo>
                  <a:lnTo>
                    <a:pt x="98" y="318"/>
                  </a:lnTo>
                  <a:lnTo>
                    <a:pt x="96" y="316"/>
                  </a:lnTo>
                  <a:lnTo>
                    <a:pt x="95" y="314"/>
                  </a:lnTo>
                  <a:lnTo>
                    <a:pt x="91" y="311"/>
                  </a:lnTo>
                  <a:lnTo>
                    <a:pt x="90" y="308"/>
                  </a:lnTo>
                  <a:lnTo>
                    <a:pt x="91" y="303"/>
                  </a:lnTo>
                  <a:lnTo>
                    <a:pt x="88" y="302"/>
                  </a:lnTo>
                  <a:lnTo>
                    <a:pt x="84" y="302"/>
                  </a:lnTo>
                  <a:lnTo>
                    <a:pt x="83" y="297"/>
                  </a:lnTo>
                  <a:lnTo>
                    <a:pt x="80" y="295"/>
                  </a:lnTo>
                  <a:lnTo>
                    <a:pt x="77" y="295"/>
                  </a:lnTo>
                  <a:lnTo>
                    <a:pt x="75" y="292"/>
                  </a:lnTo>
                  <a:lnTo>
                    <a:pt x="74" y="291"/>
                  </a:lnTo>
                  <a:lnTo>
                    <a:pt x="72" y="288"/>
                  </a:lnTo>
                  <a:lnTo>
                    <a:pt x="73" y="284"/>
                  </a:lnTo>
                  <a:lnTo>
                    <a:pt x="73" y="280"/>
                  </a:lnTo>
                  <a:lnTo>
                    <a:pt x="69" y="279"/>
                  </a:lnTo>
                  <a:lnTo>
                    <a:pt x="66" y="279"/>
                  </a:lnTo>
                  <a:lnTo>
                    <a:pt x="62" y="277"/>
                  </a:lnTo>
                  <a:lnTo>
                    <a:pt x="57" y="270"/>
                  </a:lnTo>
                  <a:lnTo>
                    <a:pt x="57" y="266"/>
                  </a:lnTo>
                  <a:lnTo>
                    <a:pt x="54" y="263"/>
                  </a:lnTo>
                  <a:lnTo>
                    <a:pt x="50" y="263"/>
                  </a:lnTo>
                  <a:lnTo>
                    <a:pt x="47" y="261"/>
                  </a:lnTo>
                  <a:lnTo>
                    <a:pt x="42" y="254"/>
                  </a:lnTo>
                  <a:lnTo>
                    <a:pt x="39" y="253"/>
                  </a:lnTo>
                  <a:lnTo>
                    <a:pt x="35" y="252"/>
                  </a:lnTo>
                  <a:lnTo>
                    <a:pt x="35" y="247"/>
                  </a:lnTo>
                  <a:lnTo>
                    <a:pt x="29" y="243"/>
                  </a:lnTo>
                  <a:lnTo>
                    <a:pt x="27" y="239"/>
                  </a:lnTo>
                  <a:lnTo>
                    <a:pt x="26" y="238"/>
                  </a:lnTo>
                  <a:lnTo>
                    <a:pt x="22" y="234"/>
                  </a:lnTo>
                  <a:lnTo>
                    <a:pt x="19" y="230"/>
                  </a:lnTo>
                  <a:lnTo>
                    <a:pt x="16" y="227"/>
                  </a:lnTo>
                  <a:lnTo>
                    <a:pt x="15" y="224"/>
                  </a:lnTo>
                  <a:lnTo>
                    <a:pt x="14" y="220"/>
                  </a:lnTo>
                  <a:lnTo>
                    <a:pt x="14" y="216"/>
                  </a:lnTo>
                  <a:lnTo>
                    <a:pt x="14" y="212"/>
                  </a:lnTo>
                  <a:lnTo>
                    <a:pt x="12" y="208"/>
                  </a:lnTo>
                  <a:lnTo>
                    <a:pt x="11" y="205"/>
                  </a:lnTo>
                  <a:lnTo>
                    <a:pt x="12" y="200"/>
                  </a:lnTo>
                  <a:lnTo>
                    <a:pt x="10" y="197"/>
                  </a:lnTo>
                  <a:lnTo>
                    <a:pt x="8" y="193"/>
                  </a:lnTo>
                  <a:lnTo>
                    <a:pt x="8" y="189"/>
                  </a:lnTo>
                  <a:lnTo>
                    <a:pt x="10" y="185"/>
                  </a:lnTo>
                  <a:lnTo>
                    <a:pt x="7" y="180"/>
                  </a:lnTo>
                  <a:lnTo>
                    <a:pt x="6" y="177"/>
                  </a:lnTo>
                  <a:lnTo>
                    <a:pt x="4" y="173"/>
                  </a:lnTo>
                  <a:lnTo>
                    <a:pt x="4" y="169"/>
                  </a:lnTo>
                  <a:lnTo>
                    <a:pt x="4" y="164"/>
                  </a:lnTo>
                  <a:lnTo>
                    <a:pt x="0" y="163"/>
                  </a:lnTo>
                  <a:lnTo>
                    <a:pt x="0" y="160"/>
                  </a:lnTo>
                  <a:lnTo>
                    <a:pt x="0" y="159"/>
                  </a:lnTo>
                  <a:lnTo>
                    <a:pt x="1" y="154"/>
                  </a:lnTo>
                  <a:lnTo>
                    <a:pt x="4" y="155"/>
                  </a:lnTo>
                  <a:lnTo>
                    <a:pt x="7" y="153"/>
                  </a:lnTo>
                  <a:lnTo>
                    <a:pt x="10" y="150"/>
                  </a:lnTo>
                  <a:lnTo>
                    <a:pt x="11" y="145"/>
                  </a:lnTo>
                  <a:lnTo>
                    <a:pt x="11" y="141"/>
                  </a:lnTo>
                  <a:lnTo>
                    <a:pt x="15" y="141"/>
                  </a:lnTo>
                  <a:lnTo>
                    <a:pt x="18" y="139"/>
                  </a:lnTo>
                  <a:lnTo>
                    <a:pt x="17" y="136"/>
                  </a:lnTo>
                  <a:lnTo>
                    <a:pt x="14" y="138"/>
                  </a:lnTo>
                  <a:lnTo>
                    <a:pt x="11" y="136"/>
                  </a:lnTo>
                  <a:lnTo>
                    <a:pt x="12" y="132"/>
                  </a:lnTo>
                  <a:lnTo>
                    <a:pt x="14" y="132"/>
                  </a:lnTo>
                  <a:lnTo>
                    <a:pt x="16" y="129"/>
                  </a:lnTo>
                  <a:lnTo>
                    <a:pt x="19" y="126"/>
                  </a:lnTo>
                  <a:lnTo>
                    <a:pt x="22" y="122"/>
                  </a:lnTo>
                  <a:lnTo>
                    <a:pt x="19" y="118"/>
                  </a:lnTo>
                  <a:lnTo>
                    <a:pt x="20" y="113"/>
                  </a:lnTo>
                  <a:lnTo>
                    <a:pt x="19" y="110"/>
                  </a:lnTo>
                  <a:lnTo>
                    <a:pt x="22" y="109"/>
                  </a:lnTo>
                  <a:lnTo>
                    <a:pt x="22" y="106"/>
                  </a:lnTo>
                  <a:lnTo>
                    <a:pt x="19" y="104"/>
                  </a:lnTo>
                  <a:lnTo>
                    <a:pt x="20" y="101"/>
                  </a:lnTo>
                  <a:lnTo>
                    <a:pt x="24" y="100"/>
                  </a:lnTo>
                  <a:lnTo>
                    <a:pt x="22" y="97"/>
                  </a:lnTo>
                  <a:lnTo>
                    <a:pt x="19" y="93"/>
                  </a:lnTo>
                  <a:lnTo>
                    <a:pt x="18" y="89"/>
                  </a:lnTo>
                  <a:lnTo>
                    <a:pt x="20" y="86"/>
                  </a:lnTo>
                  <a:lnTo>
                    <a:pt x="17" y="84"/>
                  </a:lnTo>
                  <a:lnTo>
                    <a:pt x="14" y="82"/>
                  </a:lnTo>
                  <a:lnTo>
                    <a:pt x="17" y="80"/>
                  </a:lnTo>
                  <a:lnTo>
                    <a:pt x="20" y="81"/>
                  </a:lnTo>
                  <a:lnTo>
                    <a:pt x="27" y="78"/>
                  </a:lnTo>
                  <a:lnTo>
                    <a:pt x="25" y="75"/>
                  </a:lnTo>
                  <a:lnTo>
                    <a:pt x="23" y="73"/>
                  </a:lnTo>
                  <a:lnTo>
                    <a:pt x="24" y="69"/>
                  </a:lnTo>
                  <a:lnTo>
                    <a:pt x="27" y="67"/>
                  </a:lnTo>
                  <a:lnTo>
                    <a:pt x="30" y="64"/>
                  </a:lnTo>
                  <a:lnTo>
                    <a:pt x="31" y="60"/>
                  </a:lnTo>
                  <a:lnTo>
                    <a:pt x="31" y="59"/>
                  </a:lnTo>
                  <a:lnTo>
                    <a:pt x="31" y="56"/>
                  </a:lnTo>
                  <a:lnTo>
                    <a:pt x="31" y="52"/>
                  </a:lnTo>
                  <a:lnTo>
                    <a:pt x="31" y="48"/>
                  </a:lnTo>
                  <a:lnTo>
                    <a:pt x="34" y="45"/>
                  </a:lnTo>
                  <a:lnTo>
                    <a:pt x="35" y="42"/>
                  </a:lnTo>
                  <a:lnTo>
                    <a:pt x="38" y="40"/>
                  </a:lnTo>
                  <a:lnTo>
                    <a:pt x="41" y="38"/>
                  </a:lnTo>
                  <a:lnTo>
                    <a:pt x="42" y="34"/>
                  </a:lnTo>
                  <a:lnTo>
                    <a:pt x="48" y="30"/>
                  </a:lnTo>
                  <a:lnTo>
                    <a:pt x="50" y="27"/>
                  </a:lnTo>
                  <a:lnTo>
                    <a:pt x="50" y="23"/>
                  </a:lnTo>
                  <a:lnTo>
                    <a:pt x="50" y="18"/>
                  </a:lnTo>
                  <a:lnTo>
                    <a:pt x="50" y="14"/>
                  </a:lnTo>
                  <a:lnTo>
                    <a:pt x="53" y="12"/>
                  </a:lnTo>
                  <a:lnTo>
                    <a:pt x="57" y="12"/>
                  </a:lnTo>
                  <a:lnTo>
                    <a:pt x="58" y="8"/>
                  </a:lnTo>
                  <a:lnTo>
                    <a:pt x="65" y="5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4" y="0"/>
                  </a:lnTo>
                  <a:lnTo>
                    <a:pt x="84" y="12"/>
                  </a:lnTo>
                  <a:lnTo>
                    <a:pt x="103" y="36"/>
                  </a:lnTo>
                  <a:lnTo>
                    <a:pt x="144" y="41"/>
                  </a:lnTo>
                  <a:lnTo>
                    <a:pt x="149" y="42"/>
                  </a:lnTo>
                  <a:lnTo>
                    <a:pt x="158" y="36"/>
                  </a:lnTo>
                  <a:lnTo>
                    <a:pt x="179" y="30"/>
                  </a:lnTo>
                  <a:lnTo>
                    <a:pt x="210" y="20"/>
                  </a:lnTo>
                  <a:lnTo>
                    <a:pt x="230" y="46"/>
                  </a:lnTo>
                  <a:lnTo>
                    <a:pt x="242" y="60"/>
                  </a:lnTo>
                  <a:lnTo>
                    <a:pt x="244" y="62"/>
                  </a:lnTo>
                  <a:lnTo>
                    <a:pt x="248" y="63"/>
                  </a:lnTo>
                  <a:lnTo>
                    <a:pt x="292" y="77"/>
                  </a:lnTo>
                  <a:lnTo>
                    <a:pt x="291" y="87"/>
                  </a:lnTo>
                  <a:lnTo>
                    <a:pt x="290" y="95"/>
                  </a:lnTo>
                  <a:lnTo>
                    <a:pt x="291" y="124"/>
                  </a:lnTo>
                  <a:lnTo>
                    <a:pt x="287" y="140"/>
                  </a:lnTo>
                  <a:lnTo>
                    <a:pt x="287" y="146"/>
                  </a:lnTo>
                  <a:lnTo>
                    <a:pt x="286" y="154"/>
                  </a:lnTo>
                  <a:lnTo>
                    <a:pt x="293" y="164"/>
                  </a:lnTo>
                  <a:lnTo>
                    <a:pt x="294" y="182"/>
                  </a:lnTo>
                  <a:lnTo>
                    <a:pt x="299" y="261"/>
                  </a:lnTo>
                  <a:lnTo>
                    <a:pt x="300" y="288"/>
                  </a:lnTo>
                  <a:lnTo>
                    <a:pt x="300" y="290"/>
                  </a:lnTo>
                  <a:lnTo>
                    <a:pt x="285" y="347"/>
                  </a:lnTo>
                  <a:lnTo>
                    <a:pt x="271" y="402"/>
                  </a:lnTo>
                  <a:lnTo>
                    <a:pt x="299" y="416"/>
                  </a:lnTo>
                  <a:lnTo>
                    <a:pt x="310" y="422"/>
                  </a:lnTo>
                  <a:lnTo>
                    <a:pt x="319" y="415"/>
                  </a:lnTo>
                  <a:lnTo>
                    <a:pt x="319" y="424"/>
                  </a:lnTo>
                </a:path>
              </a:pathLst>
            </a:custGeom>
            <a:solidFill>
              <a:srgbClr val="3333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9" name="Freeform 78"/>
            <p:cNvSpPr>
              <a:spLocks/>
            </p:cNvSpPr>
            <p:nvPr/>
          </p:nvSpPr>
          <p:spPr bwMode="auto">
            <a:xfrm>
              <a:off x="6878638" y="3927475"/>
              <a:ext cx="620712" cy="515938"/>
            </a:xfrm>
            <a:custGeom>
              <a:avLst/>
              <a:gdLst>
                <a:gd name="T0" fmla="*/ 2147483647 w 391"/>
                <a:gd name="T1" fmla="*/ 2147483647 h 325"/>
                <a:gd name="T2" fmla="*/ 2147483647 w 391"/>
                <a:gd name="T3" fmla="*/ 2147483647 h 325"/>
                <a:gd name="T4" fmla="*/ 2147483647 w 391"/>
                <a:gd name="T5" fmla="*/ 2147483647 h 325"/>
                <a:gd name="T6" fmla="*/ 2147483647 w 391"/>
                <a:gd name="T7" fmla="*/ 2147483647 h 325"/>
                <a:gd name="T8" fmla="*/ 2147483647 w 391"/>
                <a:gd name="T9" fmla="*/ 2147483647 h 325"/>
                <a:gd name="T10" fmla="*/ 2147483647 w 391"/>
                <a:gd name="T11" fmla="*/ 2147483647 h 325"/>
                <a:gd name="T12" fmla="*/ 2147483647 w 391"/>
                <a:gd name="T13" fmla="*/ 2147483647 h 325"/>
                <a:gd name="T14" fmla="*/ 2147483647 w 391"/>
                <a:gd name="T15" fmla="*/ 2147483647 h 325"/>
                <a:gd name="T16" fmla="*/ 2147483647 w 391"/>
                <a:gd name="T17" fmla="*/ 2147483647 h 325"/>
                <a:gd name="T18" fmla="*/ 2147483647 w 391"/>
                <a:gd name="T19" fmla="*/ 2147483647 h 325"/>
                <a:gd name="T20" fmla="*/ 2147483647 w 391"/>
                <a:gd name="T21" fmla="*/ 2147483647 h 325"/>
                <a:gd name="T22" fmla="*/ 2147483647 w 391"/>
                <a:gd name="T23" fmla="*/ 2147483647 h 325"/>
                <a:gd name="T24" fmla="*/ 2147483647 w 391"/>
                <a:gd name="T25" fmla="*/ 2147483647 h 325"/>
                <a:gd name="T26" fmla="*/ 2147483647 w 391"/>
                <a:gd name="T27" fmla="*/ 2147483647 h 325"/>
                <a:gd name="T28" fmla="*/ 2147483647 w 391"/>
                <a:gd name="T29" fmla="*/ 2147483647 h 325"/>
                <a:gd name="T30" fmla="*/ 2147483647 w 391"/>
                <a:gd name="T31" fmla="*/ 2147483647 h 325"/>
                <a:gd name="T32" fmla="*/ 2147483647 w 391"/>
                <a:gd name="T33" fmla="*/ 2147483647 h 325"/>
                <a:gd name="T34" fmla="*/ 2147483647 w 391"/>
                <a:gd name="T35" fmla="*/ 2147483647 h 325"/>
                <a:gd name="T36" fmla="*/ 2147483647 w 391"/>
                <a:gd name="T37" fmla="*/ 2147483647 h 325"/>
                <a:gd name="T38" fmla="*/ 2147483647 w 391"/>
                <a:gd name="T39" fmla="*/ 2147483647 h 325"/>
                <a:gd name="T40" fmla="*/ 2147483647 w 391"/>
                <a:gd name="T41" fmla="*/ 2147483647 h 325"/>
                <a:gd name="T42" fmla="*/ 2147483647 w 391"/>
                <a:gd name="T43" fmla="*/ 2147483647 h 325"/>
                <a:gd name="T44" fmla="*/ 2147483647 w 391"/>
                <a:gd name="T45" fmla="*/ 2147483647 h 325"/>
                <a:gd name="T46" fmla="*/ 2147483647 w 391"/>
                <a:gd name="T47" fmla="*/ 2147483647 h 325"/>
                <a:gd name="T48" fmla="*/ 2147483647 w 391"/>
                <a:gd name="T49" fmla="*/ 2147483647 h 325"/>
                <a:gd name="T50" fmla="*/ 2147483647 w 391"/>
                <a:gd name="T51" fmla="*/ 2147483647 h 325"/>
                <a:gd name="T52" fmla="*/ 2147483647 w 391"/>
                <a:gd name="T53" fmla="*/ 2147483647 h 325"/>
                <a:gd name="T54" fmla="*/ 2147483647 w 391"/>
                <a:gd name="T55" fmla="*/ 2147483647 h 325"/>
                <a:gd name="T56" fmla="*/ 2147483647 w 391"/>
                <a:gd name="T57" fmla="*/ 2147483647 h 325"/>
                <a:gd name="T58" fmla="*/ 2147483647 w 391"/>
                <a:gd name="T59" fmla="*/ 2147483647 h 325"/>
                <a:gd name="T60" fmla="*/ 2147483647 w 391"/>
                <a:gd name="T61" fmla="*/ 2147483647 h 325"/>
                <a:gd name="T62" fmla="*/ 2147483647 w 391"/>
                <a:gd name="T63" fmla="*/ 0 h 325"/>
                <a:gd name="T64" fmla="*/ 2147483647 w 391"/>
                <a:gd name="T65" fmla="*/ 2147483647 h 325"/>
                <a:gd name="T66" fmla="*/ 2147483647 w 391"/>
                <a:gd name="T67" fmla="*/ 2147483647 h 325"/>
                <a:gd name="T68" fmla="*/ 2147483647 w 391"/>
                <a:gd name="T69" fmla="*/ 2147483647 h 325"/>
                <a:gd name="T70" fmla="*/ 2147483647 w 391"/>
                <a:gd name="T71" fmla="*/ 2147483647 h 325"/>
                <a:gd name="T72" fmla="*/ 2147483647 w 391"/>
                <a:gd name="T73" fmla="*/ 2147483647 h 325"/>
                <a:gd name="T74" fmla="*/ 2147483647 w 391"/>
                <a:gd name="T75" fmla="*/ 2147483647 h 325"/>
                <a:gd name="T76" fmla="*/ 2147483647 w 391"/>
                <a:gd name="T77" fmla="*/ 2147483647 h 325"/>
                <a:gd name="T78" fmla="*/ 2147483647 w 391"/>
                <a:gd name="T79" fmla="*/ 2147483647 h 325"/>
                <a:gd name="T80" fmla="*/ 2147483647 w 391"/>
                <a:gd name="T81" fmla="*/ 2147483647 h 325"/>
                <a:gd name="T82" fmla="*/ 2147483647 w 391"/>
                <a:gd name="T83" fmla="*/ 2147483647 h 3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1"/>
                <a:gd name="T127" fmla="*/ 0 h 325"/>
                <a:gd name="T128" fmla="*/ 391 w 391"/>
                <a:gd name="T129" fmla="*/ 325 h 3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1" h="325">
                  <a:moveTo>
                    <a:pt x="356" y="143"/>
                  </a:moveTo>
                  <a:lnTo>
                    <a:pt x="357" y="146"/>
                  </a:lnTo>
                  <a:lnTo>
                    <a:pt x="359" y="148"/>
                  </a:lnTo>
                  <a:lnTo>
                    <a:pt x="360" y="153"/>
                  </a:lnTo>
                  <a:lnTo>
                    <a:pt x="359" y="182"/>
                  </a:lnTo>
                  <a:lnTo>
                    <a:pt x="357" y="216"/>
                  </a:lnTo>
                  <a:lnTo>
                    <a:pt x="356" y="287"/>
                  </a:lnTo>
                  <a:lnTo>
                    <a:pt x="390" y="285"/>
                  </a:lnTo>
                  <a:lnTo>
                    <a:pt x="388" y="290"/>
                  </a:lnTo>
                  <a:lnTo>
                    <a:pt x="388" y="294"/>
                  </a:lnTo>
                  <a:lnTo>
                    <a:pt x="384" y="297"/>
                  </a:lnTo>
                  <a:lnTo>
                    <a:pt x="381" y="296"/>
                  </a:lnTo>
                  <a:lnTo>
                    <a:pt x="377" y="298"/>
                  </a:lnTo>
                  <a:lnTo>
                    <a:pt x="375" y="300"/>
                  </a:lnTo>
                  <a:lnTo>
                    <a:pt x="371" y="303"/>
                  </a:lnTo>
                  <a:lnTo>
                    <a:pt x="368" y="305"/>
                  </a:lnTo>
                  <a:lnTo>
                    <a:pt x="367" y="309"/>
                  </a:lnTo>
                  <a:lnTo>
                    <a:pt x="362" y="311"/>
                  </a:lnTo>
                  <a:lnTo>
                    <a:pt x="360" y="310"/>
                  </a:lnTo>
                  <a:lnTo>
                    <a:pt x="356" y="310"/>
                  </a:lnTo>
                  <a:lnTo>
                    <a:pt x="354" y="312"/>
                  </a:lnTo>
                  <a:lnTo>
                    <a:pt x="349" y="314"/>
                  </a:lnTo>
                  <a:lnTo>
                    <a:pt x="342" y="312"/>
                  </a:lnTo>
                  <a:lnTo>
                    <a:pt x="339" y="313"/>
                  </a:lnTo>
                  <a:lnTo>
                    <a:pt x="335" y="315"/>
                  </a:lnTo>
                  <a:lnTo>
                    <a:pt x="330" y="315"/>
                  </a:lnTo>
                  <a:lnTo>
                    <a:pt x="326" y="315"/>
                  </a:lnTo>
                  <a:lnTo>
                    <a:pt x="323" y="317"/>
                  </a:lnTo>
                  <a:lnTo>
                    <a:pt x="325" y="320"/>
                  </a:lnTo>
                  <a:lnTo>
                    <a:pt x="324" y="321"/>
                  </a:lnTo>
                  <a:lnTo>
                    <a:pt x="321" y="324"/>
                  </a:lnTo>
                  <a:lnTo>
                    <a:pt x="320" y="319"/>
                  </a:lnTo>
                  <a:lnTo>
                    <a:pt x="317" y="315"/>
                  </a:lnTo>
                  <a:lnTo>
                    <a:pt x="315" y="311"/>
                  </a:lnTo>
                  <a:lnTo>
                    <a:pt x="312" y="309"/>
                  </a:lnTo>
                  <a:lnTo>
                    <a:pt x="308" y="305"/>
                  </a:lnTo>
                  <a:lnTo>
                    <a:pt x="308" y="300"/>
                  </a:lnTo>
                  <a:lnTo>
                    <a:pt x="311" y="297"/>
                  </a:lnTo>
                  <a:lnTo>
                    <a:pt x="313" y="293"/>
                  </a:lnTo>
                  <a:lnTo>
                    <a:pt x="315" y="291"/>
                  </a:lnTo>
                  <a:lnTo>
                    <a:pt x="316" y="286"/>
                  </a:lnTo>
                  <a:lnTo>
                    <a:pt x="312" y="286"/>
                  </a:lnTo>
                  <a:lnTo>
                    <a:pt x="308" y="287"/>
                  </a:lnTo>
                  <a:lnTo>
                    <a:pt x="304" y="286"/>
                  </a:lnTo>
                  <a:lnTo>
                    <a:pt x="303" y="281"/>
                  </a:lnTo>
                  <a:lnTo>
                    <a:pt x="298" y="272"/>
                  </a:lnTo>
                  <a:lnTo>
                    <a:pt x="297" y="268"/>
                  </a:lnTo>
                  <a:lnTo>
                    <a:pt x="295" y="265"/>
                  </a:lnTo>
                  <a:lnTo>
                    <a:pt x="293" y="260"/>
                  </a:lnTo>
                  <a:lnTo>
                    <a:pt x="293" y="254"/>
                  </a:lnTo>
                  <a:lnTo>
                    <a:pt x="289" y="252"/>
                  </a:lnTo>
                  <a:lnTo>
                    <a:pt x="285" y="250"/>
                  </a:lnTo>
                  <a:lnTo>
                    <a:pt x="284" y="246"/>
                  </a:lnTo>
                  <a:lnTo>
                    <a:pt x="282" y="241"/>
                  </a:lnTo>
                  <a:lnTo>
                    <a:pt x="279" y="240"/>
                  </a:lnTo>
                  <a:lnTo>
                    <a:pt x="275" y="239"/>
                  </a:lnTo>
                  <a:lnTo>
                    <a:pt x="275" y="235"/>
                  </a:lnTo>
                  <a:lnTo>
                    <a:pt x="270" y="230"/>
                  </a:lnTo>
                  <a:lnTo>
                    <a:pt x="267" y="227"/>
                  </a:lnTo>
                  <a:lnTo>
                    <a:pt x="266" y="224"/>
                  </a:lnTo>
                  <a:lnTo>
                    <a:pt x="264" y="222"/>
                  </a:lnTo>
                  <a:lnTo>
                    <a:pt x="257" y="220"/>
                  </a:lnTo>
                  <a:lnTo>
                    <a:pt x="255" y="219"/>
                  </a:lnTo>
                  <a:lnTo>
                    <a:pt x="251" y="219"/>
                  </a:lnTo>
                  <a:lnTo>
                    <a:pt x="248" y="216"/>
                  </a:lnTo>
                  <a:lnTo>
                    <a:pt x="244" y="215"/>
                  </a:lnTo>
                  <a:lnTo>
                    <a:pt x="241" y="214"/>
                  </a:lnTo>
                  <a:lnTo>
                    <a:pt x="239" y="217"/>
                  </a:lnTo>
                  <a:lnTo>
                    <a:pt x="236" y="217"/>
                  </a:lnTo>
                  <a:lnTo>
                    <a:pt x="230" y="213"/>
                  </a:lnTo>
                  <a:lnTo>
                    <a:pt x="228" y="214"/>
                  </a:lnTo>
                  <a:lnTo>
                    <a:pt x="225" y="215"/>
                  </a:lnTo>
                  <a:lnTo>
                    <a:pt x="222" y="218"/>
                  </a:lnTo>
                  <a:lnTo>
                    <a:pt x="218" y="219"/>
                  </a:lnTo>
                  <a:lnTo>
                    <a:pt x="215" y="220"/>
                  </a:lnTo>
                  <a:lnTo>
                    <a:pt x="213" y="222"/>
                  </a:lnTo>
                  <a:lnTo>
                    <a:pt x="210" y="224"/>
                  </a:lnTo>
                  <a:lnTo>
                    <a:pt x="210" y="227"/>
                  </a:lnTo>
                  <a:lnTo>
                    <a:pt x="209" y="231"/>
                  </a:lnTo>
                  <a:lnTo>
                    <a:pt x="178" y="215"/>
                  </a:lnTo>
                  <a:lnTo>
                    <a:pt x="159" y="205"/>
                  </a:lnTo>
                  <a:lnTo>
                    <a:pt x="133" y="192"/>
                  </a:lnTo>
                  <a:lnTo>
                    <a:pt x="125" y="191"/>
                  </a:lnTo>
                  <a:lnTo>
                    <a:pt x="92" y="185"/>
                  </a:lnTo>
                  <a:lnTo>
                    <a:pt x="52" y="178"/>
                  </a:lnTo>
                  <a:lnTo>
                    <a:pt x="31" y="188"/>
                  </a:lnTo>
                  <a:lnTo>
                    <a:pt x="6" y="170"/>
                  </a:lnTo>
                  <a:lnTo>
                    <a:pt x="5" y="170"/>
                  </a:lnTo>
                  <a:lnTo>
                    <a:pt x="0" y="165"/>
                  </a:lnTo>
                  <a:lnTo>
                    <a:pt x="73" y="120"/>
                  </a:lnTo>
                  <a:lnTo>
                    <a:pt x="74" y="119"/>
                  </a:lnTo>
                  <a:lnTo>
                    <a:pt x="104" y="81"/>
                  </a:lnTo>
                  <a:lnTo>
                    <a:pt x="111" y="71"/>
                  </a:lnTo>
                  <a:lnTo>
                    <a:pt x="118" y="63"/>
                  </a:lnTo>
                  <a:lnTo>
                    <a:pt x="126" y="52"/>
                  </a:lnTo>
                  <a:lnTo>
                    <a:pt x="118" y="0"/>
                  </a:lnTo>
                  <a:lnTo>
                    <a:pt x="148" y="13"/>
                  </a:lnTo>
                  <a:lnTo>
                    <a:pt x="157" y="17"/>
                  </a:lnTo>
                  <a:lnTo>
                    <a:pt x="190" y="47"/>
                  </a:lnTo>
                  <a:lnTo>
                    <a:pt x="224" y="64"/>
                  </a:lnTo>
                  <a:lnTo>
                    <a:pt x="241" y="75"/>
                  </a:lnTo>
                  <a:lnTo>
                    <a:pt x="273" y="91"/>
                  </a:lnTo>
                  <a:lnTo>
                    <a:pt x="298" y="104"/>
                  </a:lnTo>
                  <a:lnTo>
                    <a:pt x="309" y="110"/>
                  </a:lnTo>
                  <a:lnTo>
                    <a:pt x="310" y="114"/>
                  </a:lnTo>
                  <a:lnTo>
                    <a:pt x="309" y="117"/>
                  </a:lnTo>
                  <a:lnTo>
                    <a:pt x="309" y="122"/>
                  </a:lnTo>
                  <a:lnTo>
                    <a:pt x="312" y="126"/>
                  </a:lnTo>
                  <a:lnTo>
                    <a:pt x="315" y="128"/>
                  </a:lnTo>
                  <a:lnTo>
                    <a:pt x="318" y="129"/>
                  </a:lnTo>
                  <a:lnTo>
                    <a:pt x="322" y="128"/>
                  </a:lnTo>
                  <a:lnTo>
                    <a:pt x="325" y="125"/>
                  </a:lnTo>
                  <a:lnTo>
                    <a:pt x="331" y="128"/>
                  </a:lnTo>
                  <a:lnTo>
                    <a:pt x="335" y="131"/>
                  </a:lnTo>
                  <a:lnTo>
                    <a:pt x="337" y="128"/>
                  </a:lnTo>
                  <a:lnTo>
                    <a:pt x="341" y="126"/>
                  </a:lnTo>
                  <a:lnTo>
                    <a:pt x="342" y="123"/>
                  </a:lnTo>
                  <a:lnTo>
                    <a:pt x="344" y="119"/>
                  </a:lnTo>
                  <a:lnTo>
                    <a:pt x="347" y="116"/>
                  </a:lnTo>
                  <a:lnTo>
                    <a:pt x="348" y="116"/>
                  </a:lnTo>
                  <a:lnTo>
                    <a:pt x="350" y="117"/>
                  </a:lnTo>
                  <a:lnTo>
                    <a:pt x="351" y="117"/>
                  </a:lnTo>
                  <a:lnTo>
                    <a:pt x="355" y="121"/>
                  </a:lnTo>
                  <a:lnTo>
                    <a:pt x="356" y="125"/>
                  </a:lnTo>
                  <a:lnTo>
                    <a:pt x="356" y="129"/>
                  </a:lnTo>
                  <a:lnTo>
                    <a:pt x="356" y="135"/>
                  </a:lnTo>
                  <a:lnTo>
                    <a:pt x="356" y="137"/>
                  </a:lnTo>
                  <a:lnTo>
                    <a:pt x="356" y="143"/>
                  </a:lnTo>
                </a:path>
              </a:pathLst>
            </a:custGeom>
            <a:solidFill>
              <a:srgbClr val="3333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0" name="Freeform 79"/>
            <p:cNvSpPr>
              <a:spLocks/>
            </p:cNvSpPr>
            <p:nvPr/>
          </p:nvSpPr>
          <p:spPr bwMode="auto">
            <a:xfrm>
              <a:off x="5402263" y="3498850"/>
              <a:ext cx="352425" cy="355600"/>
            </a:xfrm>
            <a:custGeom>
              <a:avLst/>
              <a:gdLst>
                <a:gd name="T0" fmla="*/ 2147483647 w 222"/>
                <a:gd name="T1" fmla="*/ 2147483647 h 224"/>
                <a:gd name="T2" fmla="*/ 2147483647 w 222"/>
                <a:gd name="T3" fmla="*/ 2147483647 h 224"/>
                <a:gd name="T4" fmla="*/ 2147483647 w 222"/>
                <a:gd name="T5" fmla="*/ 2147483647 h 224"/>
                <a:gd name="T6" fmla="*/ 2147483647 w 222"/>
                <a:gd name="T7" fmla="*/ 2147483647 h 224"/>
                <a:gd name="T8" fmla="*/ 2147483647 w 222"/>
                <a:gd name="T9" fmla="*/ 2147483647 h 224"/>
                <a:gd name="T10" fmla="*/ 2147483647 w 222"/>
                <a:gd name="T11" fmla="*/ 2147483647 h 224"/>
                <a:gd name="T12" fmla="*/ 2147483647 w 222"/>
                <a:gd name="T13" fmla="*/ 2147483647 h 224"/>
                <a:gd name="T14" fmla="*/ 2147483647 w 222"/>
                <a:gd name="T15" fmla="*/ 2147483647 h 224"/>
                <a:gd name="T16" fmla="*/ 2147483647 w 222"/>
                <a:gd name="T17" fmla="*/ 2147483647 h 224"/>
                <a:gd name="T18" fmla="*/ 2147483647 w 222"/>
                <a:gd name="T19" fmla="*/ 2147483647 h 224"/>
                <a:gd name="T20" fmla="*/ 2147483647 w 222"/>
                <a:gd name="T21" fmla="*/ 2147483647 h 224"/>
                <a:gd name="T22" fmla="*/ 2147483647 w 222"/>
                <a:gd name="T23" fmla="*/ 2147483647 h 224"/>
                <a:gd name="T24" fmla="*/ 2147483647 w 222"/>
                <a:gd name="T25" fmla="*/ 2147483647 h 224"/>
                <a:gd name="T26" fmla="*/ 2147483647 w 222"/>
                <a:gd name="T27" fmla="*/ 2147483647 h 224"/>
                <a:gd name="T28" fmla="*/ 2147483647 w 222"/>
                <a:gd name="T29" fmla="*/ 0 h 224"/>
                <a:gd name="T30" fmla="*/ 2147483647 w 222"/>
                <a:gd name="T31" fmla="*/ 2147483647 h 224"/>
                <a:gd name="T32" fmla="*/ 2147483647 w 222"/>
                <a:gd name="T33" fmla="*/ 2147483647 h 224"/>
                <a:gd name="T34" fmla="*/ 2147483647 w 222"/>
                <a:gd name="T35" fmla="*/ 2147483647 h 224"/>
                <a:gd name="T36" fmla="*/ 2147483647 w 222"/>
                <a:gd name="T37" fmla="*/ 2147483647 h 224"/>
                <a:gd name="T38" fmla="*/ 2147483647 w 222"/>
                <a:gd name="T39" fmla="*/ 2147483647 h 224"/>
                <a:gd name="T40" fmla="*/ 2147483647 w 222"/>
                <a:gd name="T41" fmla="*/ 2147483647 h 224"/>
                <a:gd name="T42" fmla="*/ 2147483647 w 222"/>
                <a:gd name="T43" fmla="*/ 2147483647 h 224"/>
                <a:gd name="T44" fmla="*/ 2147483647 w 222"/>
                <a:gd name="T45" fmla="*/ 2147483647 h 224"/>
                <a:gd name="T46" fmla="*/ 2147483647 w 222"/>
                <a:gd name="T47" fmla="*/ 2147483647 h 224"/>
                <a:gd name="T48" fmla="*/ 2147483647 w 222"/>
                <a:gd name="T49" fmla="*/ 2147483647 h 224"/>
                <a:gd name="T50" fmla="*/ 2147483647 w 222"/>
                <a:gd name="T51" fmla="*/ 2147483647 h 224"/>
                <a:gd name="T52" fmla="*/ 2147483647 w 222"/>
                <a:gd name="T53" fmla="*/ 2147483647 h 224"/>
                <a:gd name="T54" fmla="*/ 2147483647 w 222"/>
                <a:gd name="T55" fmla="*/ 2147483647 h 224"/>
                <a:gd name="T56" fmla="*/ 2147483647 w 222"/>
                <a:gd name="T57" fmla="*/ 2147483647 h 224"/>
                <a:gd name="T58" fmla="*/ 2147483647 w 222"/>
                <a:gd name="T59" fmla="*/ 2147483647 h 224"/>
                <a:gd name="T60" fmla="*/ 2147483647 w 222"/>
                <a:gd name="T61" fmla="*/ 2147483647 h 224"/>
                <a:gd name="T62" fmla="*/ 2147483647 w 222"/>
                <a:gd name="T63" fmla="*/ 2147483647 h 224"/>
                <a:gd name="T64" fmla="*/ 2147483647 w 222"/>
                <a:gd name="T65" fmla="*/ 2147483647 h 224"/>
                <a:gd name="T66" fmla="*/ 2147483647 w 222"/>
                <a:gd name="T67" fmla="*/ 2147483647 h 224"/>
                <a:gd name="T68" fmla="*/ 2147483647 w 222"/>
                <a:gd name="T69" fmla="*/ 2147483647 h 224"/>
                <a:gd name="T70" fmla="*/ 2147483647 w 222"/>
                <a:gd name="T71" fmla="*/ 2147483647 h 224"/>
                <a:gd name="T72" fmla="*/ 2147483647 w 222"/>
                <a:gd name="T73" fmla="*/ 2147483647 h 224"/>
                <a:gd name="T74" fmla="*/ 2147483647 w 222"/>
                <a:gd name="T75" fmla="*/ 2147483647 h 224"/>
                <a:gd name="T76" fmla="*/ 2147483647 w 222"/>
                <a:gd name="T77" fmla="*/ 2147483647 h 224"/>
                <a:gd name="T78" fmla="*/ 2147483647 w 222"/>
                <a:gd name="T79" fmla="*/ 2147483647 h 224"/>
                <a:gd name="T80" fmla="*/ 2147483647 w 222"/>
                <a:gd name="T81" fmla="*/ 2147483647 h 224"/>
                <a:gd name="T82" fmla="*/ 2147483647 w 222"/>
                <a:gd name="T83" fmla="*/ 2147483647 h 224"/>
                <a:gd name="T84" fmla="*/ 2147483647 w 222"/>
                <a:gd name="T85" fmla="*/ 2147483647 h 224"/>
                <a:gd name="T86" fmla="*/ 2147483647 w 222"/>
                <a:gd name="T87" fmla="*/ 2147483647 h 224"/>
                <a:gd name="T88" fmla="*/ 2147483647 w 222"/>
                <a:gd name="T89" fmla="*/ 2147483647 h 224"/>
                <a:gd name="T90" fmla="*/ 2147483647 w 222"/>
                <a:gd name="T91" fmla="*/ 2147483647 h 224"/>
                <a:gd name="T92" fmla="*/ 2147483647 w 222"/>
                <a:gd name="T93" fmla="*/ 2147483647 h 224"/>
                <a:gd name="T94" fmla="*/ 2147483647 w 222"/>
                <a:gd name="T95" fmla="*/ 2147483647 h 224"/>
                <a:gd name="T96" fmla="*/ 2147483647 w 222"/>
                <a:gd name="T97" fmla="*/ 2147483647 h 224"/>
                <a:gd name="T98" fmla="*/ 2147483647 w 222"/>
                <a:gd name="T99" fmla="*/ 2147483647 h 224"/>
                <a:gd name="T100" fmla="*/ 2147483647 w 222"/>
                <a:gd name="T101" fmla="*/ 2147483647 h 224"/>
                <a:gd name="T102" fmla="*/ 2147483647 w 222"/>
                <a:gd name="T103" fmla="*/ 2147483647 h 224"/>
                <a:gd name="T104" fmla="*/ 2147483647 w 222"/>
                <a:gd name="T105" fmla="*/ 2147483647 h 224"/>
                <a:gd name="T106" fmla="*/ 2147483647 w 222"/>
                <a:gd name="T107" fmla="*/ 2147483647 h 224"/>
                <a:gd name="T108" fmla="*/ 2147483647 w 222"/>
                <a:gd name="T109" fmla="*/ 2147483647 h 224"/>
                <a:gd name="T110" fmla="*/ 2147483647 w 222"/>
                <a:gd name="T111" fmla="*/ 2147483647 h 224"/>
                <a:gd name="T112" fmla="*/ 2147483647 w 222"/>
                <a:gd name="T113" fmla="*/ 2147483647 h 224"/>
                <a:gd name="T114" fmla="*/ 2147483647 w 222"/>
                <a:gd name="T115" fmla="*/ 2147483647 h 224"/>
                <a:gd name="T116" fmla="*/ 2147483647 w 222"/>
                <a:gd name="T117" fmla="*/ 2147483647 h 224"/>
                <a:gd name="T118" fmla="*/ 2147483647 w 222"/>
                <a:gd name="T119" fmla="*/ 2147483647 h 224"/>
                <a:gd name="T120" fmla="*/ 2147483647 w 222"/>
                <a:gd name="T121" fmla="*/ 2147483647 h 2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2"/>
                <a:gd name="T184" fmla="*/ 0 h 224"/>
                <a:gd name="T185" fmla="*/ 222 w 222"/>
                <a:gd name="T186" fmla="*/ 224 h 2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2" h="224">
                  <a:moveTo>
                    <a:pt x="62" y="57"/>
                  </a:moveTo>
                  <a:lnTo>
                    <a:pt x="66" y="53"/>
                  </a:lnTo>
                  <a:lnTo>
                    <a:pt x="64" y="44"/>
                  </a:lnTo>
                  <a:lnTo>
                    <a:pt x="66" y="40"/>
                  </a:lnTo>
                  <a:lnTo>
                    <a:pt x="67" y="41"/>
                  </a:lnTo>
                  <a:lnTo>
                    <a:pt x="69" y="41"/>
                  </a:lnTo>
                  <a:lnTo>
                    <a:pt x="73" y="42"/>
                  </a:lnTo>
                  <a:lnTo>
                    <a:pt x="76" y="41"/>
                  </a:lnTo>
                  <a:lnTo>
                    <a:pt x="78" y="45"/>
                  </a:lnTo>
                  <a:lnTo>
                    <a:pt x="76" y="49"/>
                  </a:lnTo>
                  <a:lnTo>
                    <a:pt x="77" y="53"/>
                  </a:lnTo>
                  <a:lnTo>
                    <a:pt x="80" y="51"/>
                  </a:lnTo>
                  <a:lnTo>
                    <a:pt x="83" y="50"/>
                  </a:lnTo>
                  <a:lnTo>
                    <a:pt x="86" y="49"/>
                  </a:lnTo>
                  <a:lnTo>
                    <a:pt x="89" y="47"/>
                  </a:lnTo>
                  <a:lnTo>
                    <a:pt x="89" y="42"/>
                  </a:lnTo>
                  <a:lnTo>
                    <a:pt x="88" y="39"/>
                  </a:lnTo>
                  <a:lnTo>
                    <a:pt x="90" y="36"/>
                  </a:lnTo>
                  <a:lnTo>
                    <a:pt x="93" y="35"/>
                  </a:lnTo>
                  <a:lnTo>
                    <a:pt x="97" y="33"/>
                  </a:lnTo>
                  <a:lnTo>
                    <a:pt x="99" y="30"/>
                  </a:lnTo>
                  <a:lnTo>
                    <a:pt x="114" y="17"/>
                  </a:lnTo>
                  <a:lnTo>
                    <a:pt x="115" y="13"/>
                  </a:lnTo>
                  <a:lnTo>
                    <a:pt x="117" y="10"/>
                  </a:lnTo>
                  <a:lnTo>
                    <a:pt x="119" y="7"/>
                  </a:lnTo>
                  <a:lnTo>
                    <a:pt x="122" y="4"/>
                  </a:lnTo>
                  <a:lnTo>
                    <a:pt x="125" y="3"/>
                  </a:lnTo>
                  <a:lnTo>
                    <a:pt x="129" y="3"/>
                  </a:lnTo>
                  <a:lnTo>
                    <a:pt x="132" y="3"/>
                  </a:lnTo>
                  <a:lnTo>
                    <a:pt x="135" y="0"/>
                  </a:lnTo>
                  <a:lnTo>
                    <a:pt x="141" y="4"/>
                  </a:lnTo>
                  <a:lnTo>
                    <a:pt x="145" y="3"/>
                  </a:lnTo>
                  <a:lnTo>
                    <a:pt x="148" y="4"/>
                  </a:lnTo>
                  <a:lnTo>
                    <a:pt x="151" y="7"/>
                  </a:lnTo>
                  <a:lnTo>
                    <a:pt x="157" y="10"/>
                  </a:lnTo>
                  <a:lnTo>
                    <a:pt x="161" y="11"/>
                  </a:lnTo>
                  <a:lnTo>
                    <a:pt x="164" y="14"/>
                  </a:lnTo>
                  <a:lnTo>
                    <a:pt x="169" y="19"/>
                  </a:lnTo>
                  <a:lnTo>
                    <a:pt x="172" y="21"/>
                  </a:lnTo>
                  <a:lnTo>
                    <a:pt x="174" y="25"/>
                  </a:lnTo>
                  <a:lnTo>
                    <a:pt x="174" y="29"/>
                  </a:lnTo>
                  <a:lnTo>
                    <a:pt x="176" y="33"/>
                  </a:lnTo>
                  <a:lnTo>
                    <a:pt x="177" y="37"/>
                  </a:lnTo>
                  <a:lnTo>
                    <a:pt x="177" y="41"/>
                  </a:lnTo>
                  <a:lnTo>
                    <a:pt x="180" y="44"/>
                  </a:lnTo>
                  <a:lnTo>
                    <a:pt x="190" y="56"/>
                  </a:lnTo>
                  <a:lnTo>
                    <a:pt x="194" y="58"/>
                  </a:lnTo>
                  <a:lnTo>
                    <a:pt x="196" y="59"/>
                  </a:lnTo>
                  <a:lnTo>
                    <a:pt x="203" y="59"/>
                  </a:lnTo>
                  <a:lnTo>
                    <a:pt x="207" y="60"/>
                  </a:lnTo>
                  <a:lnTo>
                    <a:pt x="210" y="62"/>
                  </a:lnTo>
                  <a:lnTo>
                    <a:pt x="213" y="64"/>
                  </a:lnTo>
                  <a:lnTo>
                    <a:pt x="218" y="71"/>
                  </a:lnTo>
                  <a:lnTo>
                    <a:pt x="221" y="74"/>
                  </a:lnTo>
                  <a:lnTo>
                    <a:pt x="160" y="148"/>
                  </a:lnTo>
                  <a:lnTo>
                    <a:pt x="137" y="176"/>
                  </a:lnTo>
                  <a:lnTo>
                    <a:pt x="99" y="223"/>
                  </a:lnTo>
                  <a:lnTo>
                    <a:pt x="61" y="200"/>
                  </a:lnTo>
                  <a:lnTo>
                    <a:pt x="52" y="197"/>
                  </a:lnTo>
                  <a:lnTo>
                    <a:pt x="50" y="194"/>
                  </a:lnTo>
                  <a:lnTo>
                    <a:pt x="47" y="190"/>
                  </a:lnTo>
                  <a:lnTo>
                    <a:pt x="48" y="185"/>
                  </a:lnTo>
                  <a:lnTo>
                    <a:pt x="46" y="182"/>
                  </a:lnTo>
                  <a:lnTo>
                    <a:pt x="45" y="177"/>
                  </a:lnTo>
                  <a:lnTo>
                    <a:pt x="45" y="175"/>
                  </a:lnTo>
                  <a:lnTo>
                    <a:pt x="44" y="173"/>
                  </a:lnTo>
                  <a:lnTo>
                    <a:pt x="42" y="169"/>
                  </a:lnTo>
                  <a:lnTo>
                    <a:pt x="40" y="162"/>
                  </a:lnTo>
                  <a:lnTo>
                    <a:pt x="38" y="160"/>
                  </a:lnTo>
                  <a:lnTo>
                    <a:pt x="37" y="159"/>
                  </a:lnTo>
                  <a:lnTo>
                    <a:pt x="34" y="157"/>
                  </a:lnTo>
                  <a:lnTo>
                    <a:pt x="32" y="156"/>
                  </a:lnTo>
                  <a:lnTo>
                    <a:pt x="29" y="154"/>
                  </a:lnTo>
                  <a:lnTo>
                    <a:pt x="26" y="151"/>
                  </a:lnTo>
                  <a:lnTo>
                    <a:pt x="25" y="148"/>
                  </a:lnTo>
                  <a:lnTo>
                    <a:pt x="24" y="147"/>
                  </a:lnTo>
                  <a:lnTo>
                    <a:pt x="22" y="144"/>
                  </a:lnTo>
                  <a:lnTo>
                    <a:pt x="20" y="144"/>
                  </a:lnTo>
                  <a:lnTo>
                    <a:pt x="19" y="144"/>
                  </a:lnTo>
                  <a:lnTo>
                    <a:pt x="15" y="141"/>
                  </a:lnTo>
                  <a:lnTo>
                    <a:pt x="16" y="137"/>
                  </a:lnTo>
                  <a:lnTo>
                    <a:pt x="17" y="135"/>
                  </a:lnTo>
                  <a:lnTo>
                    <a:pt x="15" y="131"/>
                  </a:lnTo>
                  <a:lnTo>
                    <a:pt x="13" y="128"/>
                  </a:lnTo>
                  <a:lnTo>
                    <a:pt x="10" y="127"/>
                  </a:lnTo>
                  <a:lnTo>
                    <a:pt x="8" y="125"/>
                  </a:lnTo>
                  <a:lnTo>
                    <a:pt x="6" y="121"/>
                  </a:lnTo>
                  <a:lnTo>
                    <a:pt x="4" y="119"/>
                  </a:lnTo>
                  <a:lnTo>
                    <a:pt x="4" y="114"/>
                  </a:lnTo>
                  <a:lnTo>
                    <a:pt x="1" y="112"/>
                  </a:lnTo>
                  <a:lnTo>
                    <a:pt x="0" y="109"/>
                  </a:lnTo>
                  <a:lnTo>
                    <a:pt x="1" y="105"/>
                  </a:lnTo>
                  <a:lnTo>
                    <a:pt x="4" y="102"/>
                  </a:lnTo>
                  <a:lnTo>
                    <a:pt x="5" y="99"/>
                  </a:lnTo>
                  <a:lnTo>
                    <a:pt x="10" y="93"/>
                  </a:lnTo>
                  <a:lnTo>
                    <a:pt x="12" y="90"/>
                  </a:lnTo>
                  <a:lnTo>
                    <a:pt x="10" y="85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5"/>
                  </a:lnTo>
                  <a:lnTo>
                    <a:pt x="8" y="75"/>
                  </a:lnTo>
                  <a:lnTo>
                    <a:pt x="11" y="73"/>
                  </a:lnTo>
                  <a:lnTo>
                    <a:pt x="14" y="72"/>
                  </a:lnTo>
                  <a:lnTo>
                    <a:pt x="17" y="72"/>
                  </a:lnTo>
                  <a:lnTo>
                    <a:pt x="21" y="71"/>
                  </a:lnTo>
                  <a:lnTo>
                    <a:pt x="24" y="69"/>
                  </a:lnTo>
                  <a:lnTo>
                    <a:pt x="25" y="65"/>
                  </a:lnTo>
                  <a:lnTo>
                    <a:pt x="23" y="63"/>
                  </a:lnTo>
                  <a:lnTo>
                    <a:pt x="21" y="59"/>
                  </a:lnTo>
                  <a:lnTo>
                    <a:pt x="25" y="58"/>
                  </a:lnTo>
                  <a:lnTo>
                    <a:pt x="28" y="56"/>
                  </a:lnTo>
                  <a:lnTo>
                    <a:pt x="31" y="53"/>
                  </a:lnTo>
                  <a:lnTo>
                    <a:pt x="42" y="51"/>
                  </a:lnTo>
                  <a:lnTo>
                    <a:pt x="40" y="55"/>
                  </a:lnTo>
                  <a:lnTo>
                    <a:pt x="38" y="57"/>
                  </a:lnTo>
                  <a:lnTo>
                    <a:pt x="39" y="61"/>
                  </a:lnTo>
                  <a:lnTo>
                    <a:pt x="42" y="63"/>
                  </a:lnTo>
                  <a:lnTo>
                    <a:pt x="43" y="65"/>
                  </a:lnTo>
                  <a:lnTo>
                    <a:pt x="47" y="67"/>
                  </a:lnTo>
                  <a:lnTo>
                    <a:pt x="51" y="66"/>
                  </a:lnTo>
                  <a:lnTo>
                    <a:pt x="51" y="65"/>
                  </a:lnTo>
                  <a:lnTo>
                    <a:pt x="54" y="64"/>
                  </a:lnTo>
                  <a:lnTo>
                    <a:pt x="62" y="57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1" name="Freeform 80"/>
            <p:cNvSpPr>
              <a:spLocks/>
            </p:cNvSpPr>
            <p:nvPr/>
          </p:nvSpPr>
          <p:spPr bwMode="auto">
            <a:xfrm>
              <a:off x="6784975" y="3724275"/>
              <a:ext cx="404813" cy="466725"/>
            </a:xfrm>
            <a:custGeom>
              <a:avLst/>
              <a:gdLst>
                <a:gd name="T0" fmla="*/ 2147483647 w 255"/>
                <a:gd name="T1" fmla="*/ 2147483647 h 294"/>
                <a:gd name="T2" fmla="*/ 2147483647 w 255"/>
                <a:gd name="T3" fmla="*/ 2147483647 h 294"/>
                <a:gd name="T4" fmla="*/ 2147483647 w 255"/>
                <a:gd name="T5" fmla="*/ 2147483647 h 294"/>
                <a:gd name="T6" fmla="*/ 2147483647 w 255"/>
                <a:gd name="T7" fmla="*/ 2147483647 h 294"/>
                <a:gd name="T8" fmla="*/ 2147483647 w 255"/>
                <a:gd name="T9" fmla="*/ 2147483647 h 294"/>
                <a:gd name="T10" fmla="*/ 2147483647 w 255"/>
                <a:gd name="T11" fmla="*/ 2147483647 h 294"/>
                <a:gd name="T12" fmla="*/ 2147483647 w 255"/>
                <a:gd name="T13" fmla="*/ 2147483647 h 294"/>
                <a:gd name="T14" fmla="*/ 2147483647 w 255"/>
                <a:gd name="T15" fmla="*/ 2147483647 h 294"/>
                <a:gd name="T16" fmla="*/ 2147483647 w 255"/>
                <a:gd name="T17" fmla="*/ 2147483647 h 294"/>
                <a:gd name="T18" fmla="*/ 2147483647 w 255"/>
                <a:gd name="T19" fmla="*/ 2147483647 h 294"/>
                <a:gd name="T20" fmla="*/ 2147483647 w 255"/>
                <a:gd name="T21" fmla="*/ 2147483647 h 294"/>
                <a:gd name="T22" fmla="*/ 2147483647 w 255"/>
                <a:gd name="T23" fmla="*/ 2147483647 h 294"/>
                <a:gd name="T24" fmla="*/ 2147483647 w 255"/>
                <a:gd name="T25" fmla="*/ 2147483647 h 294"/>
                <a:gd name="T26" fmla="*/ 2147483647 w 255"/>
                <a:gd name="T27" fmla="*/ 2147483647 h 294"/>
                <a:gd name="T28" fmla="*/ 2147483647 w 255"/>
                <a:gd name="T29" fmla="*/ 2147483647 h 294"/>
                <a:gd name="T30" fmla="*/ 2147483647 w 255"/>
                <a:gd name="T31" fmla="*/ 2147483647 h 294"/>
                <a:gd name="T32" fmla="*/ 2147483647 w 255"/>
                <a:gd name="T33" fmla="*/ 2147483647 h 294"/>
                <a:gd name="T34" fmla="*/ 2147483647 w 255"/>
                <a:gd name="T35" fmla="*/ 2147483647 h 294"/>
                <a:gd name="T36" fmla="*/ 2147483647 w 255"/>
                <a:gd name="T37" fmla="*/ 2147483647 h 294"/>
                <a:gd name="T38" fmla="*/ 2147483647 w 255"/>
                <a:gd name="T39" fmla="*/ 2147483647 h 294"/>
                <a:gd name="T40" fmla="*/ 2147483647 w 255"/>
                <a:gd name="T41" fmla="*/ 2147483647 h 294"/>
                <a:gd name="T42" fmla="*/ 2147483647 w 255"/>
                <a:gd name="T43" fmla="*/ 2147483647 h 294"/>
                <a:gd name="T44" fmla="*/ 2147483647 w 255"/>
                <a:gd name="T45" fmla="*/ 2147483647 h 294"/>
                <a:gd name="T46" fmla="*/ 2147483647 w 255"/>
                <a:gd name="T47" fmla="*/ 2147483647 h 294"/>
                <a:gd name="T48" fmla="*/ 2147483647 w 255"/>
                <a:gd name="T49" fmla="*/ 2147483647 h 294"/>
                <a:gd name="T50" fmla="*/ 2147483647 w 255"/>
                <a:gd name="T51" fmla="*/ 2147483647 h 294"/>
                <a:gd name="T52" fmla="*/ 2147483647 w 255"/>
                <a:gd name="T53" fmla="*/ 2147483647 h 294"/>
                <a:gd name="T54" fmla="*/ 2147483647 w 255"/>
                <a:gd name="T55" fmla="*/ 2147483647 h 294"/>
                <a:gd name="T56" fmla="*/ 2147483647 w 255"/>
                <a:gd name="T57" fmla="*/ 2147483647 h 294"/>
                <a:gd name="T58" fmla="*/ 2147483647 w 255"/>
                <a:gd name="T59" fmla="*/ 2147483647 h 294"/>
                <a:gd name="T60" fmla="*/ 2147483647 w 255"/>
                <a:gd name="T61" fmla="*/ 2147483647 h 294"/>
                <a:gd name="T62" fmla="*/ 2147483647 w 255"/>
                <a:gd name="T63" fmla="*/ 2147483647 h 294"/>
                <a:gd name="T64" fmla="*/ 2147483647 w 255"/>
                <a:gd name="T65" fmla="*/ 2147483647 h 294"/>
                <a:gd name="T66" fmla="*/ 2147483647 w 255"/>
                <a:gd name="T67" fmla="*/ 2147483647 h 294"/>
                <a:gd name="T68" fmla="*/ 2147483647 w 255"/>
                <a:gd name="T69" fmla="*/ 2147483647 h 294"/>
                <a:gd name="T70" fmla="*/ 2147483647 w 255"/>
                <a:gd name="T71" fmla="*/ 2147483647 h 294"/>
                <a:gd name="T72" fmla="*/ 2147483647 w 255"/>
                <a:gd name="T73" fmla="*/ 2147483647 h 294"/>
                <a:gd name="T74" fmla="*/ 2147483647 w 255"/>
                <a:gd name="T75" fmla="*/ 2147483647 h 294"/>
                <a:gd name="T76" fmla="*/ 2147483647 w 255"/>
                <a:gd name="T77" fmla="*/ 2147483647 h 294"/>
                <a:gd name="T78" fmla="*/ 2147483647 w 255"/>
                <a:gd name="T79" fmla="*/ 2147483647 h 294"/>
                <a:gd name="T80" fmla="*/ 2147483647 w 255"/>
                <a:gd name="T81" fmla="*/ 2147483647 h 294"/>
                <a:gd name="T82" fmla="*/ 2147483647 w 255"/>
                <a:gd name="T83" fmla="*/ 2147483647 h 294"/>
                <a:gd name="T84" fmla="*/ 2147483647 w 255"/>
                <a:gd name="T85" fmla="*/ 2147483647 h 294"/>
                <a:gd name="T86" fmla="*/ 0 w 255"/>
                <a:gd name="T87" fmla="*/ 2147483647 h 294"/>
                <a:gd name="T88" fmla="*/ 2147483647 w 255"/>
                <a:gd name="T89" fmla="*/ 2147483647 h 294"/>
                <a:gd name="T90" fmla="*/ 2147483647 w 255"/>
                <a:gd name="T91" fmla="*/ 2147483647 h 294"/>
                <a:gd name="T92" fmla="*/ 2147483647 w 255"/>
                <a:gd name="T93" fmla="*/ 2147483647 h 294"/>
                <a:gd name="T94" fmla="*/ 2147483647 w 255"/>
                <a:gd name="T95" fmla="*/ 2147483647 h 294"/>
                <a:gd name="T96" fmla="*/ 2147483647 w 255"/>
                <a:gd name="T97" fmla="*/ 2147483647 h 294"/>
                <a:gd name="T98" fmla="*/ 2147483647 w 255"/>
                <a:gd name="T99" fmla="*/ 2147483647 h 294"/>
                <a:gd name="T100" fmla="*/ 2147483647 w 255"/>
                <a:gd name="T101" fmla="*/ 2147483647 h 294"/>
                <a:gd name="T102" fmla="*/ 2147483647 w 255"/>
                <a:gd name="T103" fmla="*/ 2147483647 h 29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55"/>
                <a:gd name="T157" fmla="*/ 0 h 294"/>
                <a:gd name="T158" fmla="*/ 255 w 255"/>
                <a:gd name="T159" fmla="*/ 294 h 29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55" h="294">
                  <a:moveTo>
                    <a:pt x="103" y="49"/>
                  </a:moveTo>
                  <a:lnTo>
                    <a:pt x="112" y="50"/>
                  </a:lnTo>
                  <a:lnTo>
                    <a:pt x="115" y="47"/>
                  </a:lnTo>
                  <a:lnTo>
                    <a:pt x="120" y="40"/>
                  </a:lnTo>
                  <a:lnTo>
                    <a:pt x="124" y="38"/>
                  </a:lnTo>
                  <a:lnTo>
                    <a:pt x="125" y="34"/>
                  </a:lnTo>
                  <a:lnTo>
                    <a:pt x="129" y="33"/>
                  </a:lnTo>
                  <a:lnTo>
                    <a:pt x="132" y="35"/>
                  </a:lnTo>
                  <a:lnTo>
                    <a:pt x="135" y="35"/>
                  </a:lnTo>
                  <a:lnTo>
                    <a:pt x="139" y="35"/>
                  </a:lnTo>
                  <a:lnTo>
                    <a:pt x="142" y="33"/>
                  </a:lnTo>
                  <a:lnTo>
                    <a:pt x="146" y="32"/>
                  </a:lnTo>
                  <a:lnTo>
                    <a:pt x="150" y="31"/>
                  </a:lnTo>
                  <a:lnTo>
                    <a:pt x="167" y="22"/>
                  </a:lnTo>
                  <a:lnTo>
                    <a:pt x="169" y="21"/>
                  </a:lnTo>
                  <a:lnTo>
                    <a:pt x="170" y="19"/>
                  </a:lnTo>
                  <a:lnTo>
                    <a:pt x="173" y="16"/>
                  </a:lnTo>
                  <a:lnTo>
                    <a:pt x="175" y="12"/>
                  </a:lnTo>
                  <a:lnTo>
                    <a:pt x="176" y="10"/>
                  </a:lnTo>
                  <a:lnTo>
                    <a:pt x="177" y="8"/>
                  </a:lnTo>
                  <a:lnTo>
                    <a:pt x="180" y="6"/>
                  </a:lnTo>
                  <a:lnTo>
                    <a:pt x="186" y="4"/>
                  </a:lnTo>
                  <a:lnTo>
                    <a:pt x="189" y="6"/>
                  </a:lnTo>
                  <a:lnTo>
                    <a:pt x="191" y="5"/>
                  </a:lnTo>
                  <a:lnTo>
                    <a:pt x="193" y="10"/>
                  </a:lnTo>
                  <a:lnTo>
                    <a:pt x="198" y="10"/>
                  </a:lnTo>
                  <a:lnTo>
                    <a:pt x="201" y="7"/>
                  </a:lnTo>
                  <a:lnTo>
                    <a:pt x="201" y="3"/>
                  </a:lnTo>
                  <a:lnTo>
                    <a:pt x="204" y="0"/>
                  </a:lnTo>
                  <a:lnTo>
                    <a:pt x="207" y="2"/>
                  </a:lnTo>
                  <a:lnTo>
                    <a:pt x="208" y="5"/>
                  </a:lnTo>
                  <a:lnTo>
                    <a:pt x="208" y="6"/>
                  </a:lnTo>
                  <a:lnTo>
                    <a:pt x="208" y="11"/>
                  </a:lnTo>
                  <a:lnTo>
                    <a:pt x="211" y="14"/>
                  </a:lnTo>
                  <a:lnTo>
                    <a:pt x="215" y="21"/>
                  </a:lnTo>
                  <a:lnTo>
                    <a:pt x="219" y="23"/>
                  </a:lnTo>
                  <a:lnTo>
                    <a:pt x="217" y="28"/>
                  </a:lnTo>
                  <a:lnTo>
                    <a:pt x="219" y="31"/>
                  </a:lnTo>
                  <a:lnTo>
                    <a:pt x="221" y="39"/>
                  </a:lnTo>
                  <a:lnTo>
                    <a:pt x="225" y="41"/>
                  </a:lnTo>
                  <a:lnTo>
                    <a:pt x="228" y="41"/>
                  </a:lnTo>
                  <a:lnTo>
                    <a:pt x="232" y="43"/>
                  </a:lnTo>
                  <a:lnTo>
                    <a:pt x="234" y="47"/>
                  </a:lnTo>
                  <a:lnTo>
                    <a:pt x="234" y="51"/>
                  </a:lnTo>
                  <a:lnTo>
                    <a:pt x="236" y="54"/>
                  </a:lnTo>
                  <a:lnTo>
                    <a:pt x="239" y="52"/>
                  </a:lnTo>
                  <a:lnTo>
                    <a:pt x="243" y="51"/>
                  </a:lnTo>
                  <a:lnTo>
                    <a:pt x="247" y="54"/>
                  </a:lnTo>
                  <a:lnTo>
                    <a:pt x="250" y="55"/>
                  </a:lnTo>
                  <a:lnTo>
                    <a:pt x="254" y="56"/>
                  </a:lnTo>
                  <a:lnTo>
                    <a:pt x="254" y="60"/>
                  </a:lnTo>
                  <a:lnTo>
                    <a:pt x="252" y="58"/>
                  </a:lnTo>
                  <a:lnTo>
                    <a:pt x="247" y="59"/>
                  </a:lnTo>
                  <a:lnTo>
                    <a:pt x="243" y="60"/>
                  </a:lnTo>
                  <a:lnTo>
                    <a:pt x="242" y="65"/>
                  </a:lnTo>
                  <a:lnTo>
                    <a:pt x="238" y="67"/>
                  </a:lnTo>
                  <a:lnTo>
                    <a:pt x="234" y="67"/>
                  </a:lnTo>
                  <a:lnTo>
                    <a:pt x="233" y="67"/>
                  </a:lnTo>
                  <a:lnTo>
                    <a:pt x="231" y="69"/>
                  </a:lnTo>
                  <a:lnTo>
                    <a:pt x="228" y="78"/>
                  </a:lnTo>
                  <a:lnTo>
                    <a:pt x="225" y="80"/>
                  </a:lnTo>
                  <a:lnTo>
                    <a:pt x="223" y="84"/>
                  </a:lnTo>
                  <a:lnTo>
                    <a:pt x="223" y="88"/>
                  </a:lnTo>
                  <a:lnTo>
                    <a:pt x="223" y="93"/>
                  </a:lnTo>
                  <a:lnTo>
                    <a:pt x="233" y="106"/>
                  </a:lnTo>
                  <a:lnTo>
                    <a:pt x="236" y="113"/>
                  </a:lnTo>
                  <a:lnTo>
                    <a:pt x="237" y="118"/>
                  </a:lnTo>
                  <a:lnTo>
                    <a:pt x="233" y="122"/>
                  </a:lnTo>
                  <a:lnTo>
                    <a:pt x="227" y="123"/>
                  </a:lnTo>
                  <a:lnTo>
                    <a:pt x="224" y="124"/>
                  </a:lnTo>
                  <a:lnTo>
                    <a:pt x="220" y="126"/>
                  </a:lnTo>
                  <a:lnTo>
                    <a:pt x="215" y="131"/>
                  </a:lnTo>
                  <a:lnTo>
                    <a:pt x="208" y="136"/>
                  </a:lnTo>
                  <a:lnTo>
                    <a:pt x="206" y="140"/>
                  </a:lnTo>
                  <a:lnTo>
                    <a:pt x="176" y="128"/>
                  </a:lnTo>
                  <a:lnTo>
                    <a:pt x="185" y="179"/>
                  </a:lnTo>
                  <a:lnTo>
                    <a:pt x="177" y="190"/>
                  </a:lnTo>
                  <a:lnTo>
                    <a:pt x="170" y="199"/>
                  </a:lnTo>
                  <a:lnTo>
                    <a:pt x="163" y="208"/>
                  </a:lnTo>
                  <a:lnTo>
                    <a:pt x="133" y="247"/>
                  </a:lnTo>
                  <a:lnTo>
                    <a:pt x="132" y="248"/>
                  </a:lnTo>
                  <a:lnTo>
                    <a:pt x="60" y="293"/>
                  </a:lnTo>
                  <a:lnTo>
                    <a:pt x="51" y="283"/>
                  </a:lnTo>
                  <a:lnTo>
                    <a:pt x="51" y="255"/>
                  </a:lnTo>
                  <a:lnTo>
                    <a:pt x="49" y="225"/>
                  </a:lnTo>
                  <a:lnTo>
                    <a:pt x="49" y="222"/>
                  </a:lnTo>
                  <a:lnTo>
                    <a:pt x="37" y="196"/>
                  </a:lnTo>
                  <a:lnTo>
                    <a:pt x="0" y="174"/>
                  </a:lnTo>
                  <a:lnTo>
                    <a:pt x="2" y="136"/>
                  </a:lnTo>
                  <a:lnTo>
                    <a:pt x="2" y="135"/>
                  </a:lnTo>
                  <a:lnTo>
                    <a:pt x="6" y="57"/>
                  </a:lnTo>
                  <a:lnTo>
                    <a:pt x="9" y="52"/>
                  </a:lnTo>
                  <a:lnTo>
                    <a:pt x="10" y="47"/>
                  </a:lnTo>
                  <a:lnTo>
                    <a:pt x="17" y="40"/>
                  </a:lnTo>
                  <a:lnTo>
                    <a:pt x="33" y="41"/>
                  </a:lnTo>
                  <a:lnTo>
                    <a:pt x="48" y="37"/>
                  </a:lnTo>
                  <a:lnTo>
                    <a:pt x="75" y="32"/>
                  </a:lnTo>
                  <a:lnTo>
                    <a:pt x="79" y="33"/>
                  </a:lnTo>
                  <a:lnTo>
                    <a:pt x="80" y="38"/>
                  </a:lnTo>
                  <a:lnTo>
                    <a:pt x="81" y="42"/>
                  </a:lnTo>
                  <a:lnTo>
                    <a:pt x="83" y="46"/>
                  </a:lnTo>
                  <a:lnTo>
                    <a:pt x="86" y="50"/>
                  </a:lnTo>
                  <a:lnTo>
                    <a:pt x="87" y="53"/>
                  </a:lnTo>
                  <a:lnTo>
                    <a:pt x="91" y="55"/>
                  </a:lnTo>
                  <a:lnTo>
                    <a:pt x="103" y="49"/>
                  </a:lnTo>
                </a:path>
              </a:pathLst>
            </a:custGeom>
            <a:solidFill>
              <a:srgbClr val="3333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2" name="Freeform 81"/>
            <p:cNvSpPr>
              <a:spLocks/>
            </p:cNvSpPr>
            <p:nvPr/>
          </p:nvSpPr>
          <p:spPr bwMode="auto">
            <a:xfrm>
              <a:off x="2743200" y="3128786"/>
              <a:ext cx="427038" cy="484064"/>
            </a:xfrm>
            <a:custGeom>
              <a:avLst/>
              <a:gdLst>
                <a:gd name="T0" fmla="*/ 2147483647 w 269"/>
                <a:gd name="T1" fmla="*/ 2147483647 h 305"/>
                <a:gd name="T2" fmla="*/ 2147483647 w 269"/>
                <a:gd name="T3" fmla="*/ 2147483647 h 305"/>
                <a:gd name="T4" fmla="*/ 2147483647 w 269"/>
                <a:gd name="T5" fmla="*/ 2147483647 h 305"/>
                <a:gd name="T6" fmla="*/ 2147483647 w 269"/>
                <a:gd name="T7" fmla="*/ 2147483647 h 305"/>
                <a:gd name="T8" fmla="*/ 2147483647 w 269"/>
                <a:gd name="T9" fmla="*/ 2147483647 h 305"/>
                <a:gd name="T10" fmla="*/ 2147483647 w 269"/>
                <a:gd name="T11" fmla="*/ 2147483647 h 305"/>
                <a:gd name="T12" fmla="*/ 2147483647 w 269"/>
                <a:gd name="T13" fmla="*/ 2147483647 h 305"/>
                <a:gd name="T14" fmla="*/ 2147483647 w 269"/>
                <a:gd name="T15" fmla="*/ 2147483647 h 305"/>
                <a:gd name="T16" fmla="*/ 2147483647 w 269"/>
                <a:gd name="T17" fmla="*/ 2147483647 h 305"/>
                <a:gd name="T18" fmla="*/ 2147483647 w 269"/>
                <a:gd name="T19" fmla="*/ 2147483647 h 305"/>
                <a:gd name="T20" fmla="*/ 2147483647 w 269"/>
                <a:gd name="T21" fmla="*/ 2147483647 h 305"/>
                <a:gd name="T22" fmla="*/ 2147483647 w 269"/>
                <a:gd name="T23" fmla="*/ 2147483647 h 305"/>
                <a:gd name="T24" fmla="*/ 2147483647 w 269"/>
                <a:gd name="T25" fmla="*/ 2147483647 h 305"/>
                <a:gd name="T26" fmla="*/ 2147483647 w 269"/>
                <a:gd name="T27" fmla="*/ 2147483647 h 305"/>
                <a:gd name="T28" fmla="*/ 2147483647 w 269"/>
                <a:gd name="T29" fmla="*/ 2147483647 h 305"/>
                <a:gd name="T30" fmla="*/ 2147483647 w 269"/>
                <a:gd name="T31" fmla="*/ 2147483647 h 305"/>
                <a:gd name="T32" fmla="*/ 2147483647 w 269"/>
                <a:gd name="T33" fmla="*/ 2147483647 h 305"/>
                <a:gd name="T34" fmla="*/ 2147483647 w 269"/>
                <a:gd name="T35" fmla="*/ 2147483647 h 305"/>
                <a:gd name="T36" fmla="*/ 2147483647 w 269"/>
                <a:gd name="T37" fmla="*/ 2147483647 h 305"/>
                <a:gd name="T38" fmla="*/ 2147483647 w 269"/>
                <a:gd name="T39" fmla="*/ 2147483647 h 305"/>
                <a:gd name="T40" fmla="*/ 2147483647 w 269"/>
                <a:gd name="T41" fmla="*/ 2147483647 h 305"/>
                <a:gd name="T42" fmla="*/ 2147483647 w 269"/>
                <a:gd name="T43" fmla="*/ 2147483647 h 305"/>
                <a:gd name="T44" fmla="*/ 2147483647 w 269"/>
                <a:gd name="T45" fmla="*/ 2147483647 h 305"/>
                <a:gd name="T46" fmla="*/ 2147483647 w 269"/>
                <a:gd name="T47" fmla="*/ 2147483647 h 305"/>
                <a:gd name="T48" fmla="*/ 2147483647 w 269"/>
                <a:gd name="T49" fmla="*/ 2147483647 h 305"/>
                <a:gd name="T50" fmla="*/ 2147483647 w 269"/>
                <a:gd name="T51" fmla="*/ 2147483647 h 305"/>
                <a:gd name="T52" fmla="*/ 2147483647 w 269"/>
                <a:gd name="T53" fmla="*/ 2147483647 h 305"/>
                <a:gd name="T54" fmla="*/ 0 w 269"/>
                <a:gd name="T55" fmla="*/ 2147483647 h 305"/>
                <a:gd name="T56" fmla="*/ 2147483647 w 269"/>
                <a:gd name="T57" fmla="*/ 2147483647 h 305"/>
                <a:gd name="T58" fmla="*/ 2147483647 w 269"/>
                <a:gd name="T59" fmla="*/ 2147483647 h 305"/>
                <a:gd name="T60" fmla="*/ 2147483647 w 269"/>
                <a:gd name="T61" fmla="*/ 2147483647 h 305"/>
                <a:gd name="T62" fmla="*/ 2147483647 w 269"/>
                <a:gd name="T63" fmla="*/ 2147483647 h 305"/>
                <a:gd name="T64" fmla="*/ 2147483647 w 269"/>
                <a:gd name="T65" fmla="*/ 2147483647 h 305"/>
                <a:gd name="T66" fmla="*/ 2147483647 w 269"/>
                <a:gd name="T67" fmla="*/ 2147483647 h 305"/>
                <a:gd name="T68" fmla="*/ 2147483647 w 269"/>
                <a:gd name="T69" fmla="*/ 2147483647 h 305"/>
                <a:gd name="T70" fmla="*/ 2147483647 w 269"/>
                <a:gd name="T71" fmla="*/ 2147483647 h 305"/>
                <a:gd name="T72" fmla="*/ 2147483647 w 269"/>
                <a:gd name="T73" fmla="*/ 2147483647 h 305"/>
                <a:gd name="T74" fmla="*/ 2147483647 w 269"/>
                <a:gd name="T75" fmla="*/ 2147483647 h 305"/>
                <a:gd name="T76" fmla="*/ 2147483647 w 269"/>
                <a:gd name="T77" fmla="*/ 2147483647 h 305"/>
                <a:gd name="T78" fmla="*/ 2147483647 w 269"/>
                <a:gd name="T79" fmla="*/ 2147483647 h 305"/>
                <a:gd name="T80" fmla="*/ 2147483647 w 269"/>
                <a:gd name="T81" fmla="*/ 2147483647 h 305"/>
                <a:gd name="T82" fmla="*/ 2147483647 w 269"/>
                <a:gd name="T83" fmla="*/ 2147483647 h 305"/>
                <a:gd name="T84" fmla="*/ 2147483647 w 269"/>
                <a:gd name="T85" fmla="*/ 2147483647 h 305"/>
                <a:gd name="T86" fmla="*/ 2147483647 w 269"/>
                <a:gd name="T87" fmla="*/ 2147483647 h 305"/>
                <a:gd name="T88" fmla="*/ 2147483647 w 269"/>
                <a:gd name="T89" fmla="*/ 2147483647 h 305"/>
                <a:gd name="T90" fmla="*/ 2147483647 w 269"/>
                <a:gd name="T91" fmla="*/ 2147483647 h 305"/>
                <a:gd name="T92" fmla="*/ 2147483647 w 269"/>
                <a:gd name="T93" fmla="*/ 2147483647 h 305"/>
                <a:gd name="T94" fmla="*/ 2147483647 w 269"/>
                <a:gd name="T95" fmla="*/ 2147483647 h 305"/>
                <a:gd name="T96" fmla="*/ 2147483647 w 269"/>
                <a:gd name="T97" fmla="*/ 2147483647 h 305"/>
                <a:gd name="T98" fmla="*/ 2147483647 w 269"/>
                <a:gd name="T99" fmla="*/ 2147483647 h 3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9"/>
                <a:gd name="T151" fmla="*/ 0 h 305"/>
                <a:gd name="T152" fmla="*/ 269 w 269"/>
                <a:gd name="T153" fmla="*/ 305 h 30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9" h="305">
                  <a:moveTo>
                    <a:pt x="200" y="0"/>
                  </a:moveTo>
                  <a:lnTo>
                    <a:pt x="203" y="3"/>
                  </a:lnTo>
                  <a:lnTo>
                    <a:pt x="207" y="11"/>
                  </a:lnTo>
                  <a:lnTo>
                    <a:pt x="207" y="14"/>
                  </a:lnTo>
                  <a:lnTo>
                    <a:pt x="210" y="23"/>
                  </a:lnTo>
                  <a:lnTo>
                    <a:pt x="212" y="26"/>
                  </a:lnTo>
                  <a:lnTo>
                    <a:pt x="215" y="30"/>
                  </a:lnTo>
                  <a:lnTo>
                    <a:pt x="219" y="38"/>
                  </a:lnTo>
                  <a:lnTo>
                    <a:pt x="219" y="39"/>
                  </a:lnTo>
                  <a:lnTo>
                    <a:pt x="216" y="42"/>
                  </a:lnTo>
                  <a:lnTo>
                    <a:pt x="220" y="44"/>
                  </a:lnTo>
                  <a:lnTo>
                    <a:pt x="220" y="53"/>
                  </a:lnTo>
                  <a:lnTo>
                    <a:pt x="220" y="57"/>
                  </a:lnTo>
                  <a:lnTo>
                    <a:pt x="219" y="60"/>
                  </a:lnTo>
                  <a:lnTo>
                    <a:pt x="217" y="63"/>
                  </a:lnTo>
                  <a:lnTo>
                    <a:pt x="215" y="67"/>
                  </a:lnTo>
                  <a:lnTo>
                    <a:pt x="215" y="71"/>
                  </a:lnTo>
                  <a:lnTo>
                    <a:pt x="215" y="76"/>
                  </a:lnTo>
                  <a:lnTo>
                    <a:pt x="213" y="79"/>
                  </a:lnTo>
                  <a:lnTo>
                    <a:pt x="210" y="83"/>
                  </a:lnTo>
                  <a:lnTo>
                    <a:pt x="201" y="88"/>
                  </a:lnTo>
                  <a:lnTo>
                    <a:pt x="197" y="95"/>
                  </a:lnTo>
                  <a:lnTo>
                    <a:pt x="194" y="97"/>
                  </a:lnTo>
                  <a:lnTo>
                    <a:pt x="190" y="99"/>
                  </a:lnTo>
                  <a:lnTo>
                    <a:pt x="187" y="101"/>
                  </a:lnTo>
                  <a:lnTo>
                    <a:pt x="184" y="100"/>
                  </a:lnTo>
                  <a:lnTo>
                    <a:pt x="181" y="99"/>
                  </a:lnTo>
                  <a:lnTo>
                    <a:pt x="179" y="103"/>
                  </a:lnTo>
                  <a:lnTo>
                    <a:pt x="175" y="107"/>
                  </a:lnTo>
                  <a:lnTo>
                    <a:pt x="242" y="169"/>
                  </a:lnTo>
                  <a:lnTo>
                    <a:pt x="242" y="170"/>
                  </a:lnTo>
                  <a:lnTo>
                    <a:pt x="243" y="175"/>
                  </a:lnTo>
                  <a:lnTo>
                    <a:pt x="268" y="270"/>
                  </a:lnTo>
                  <a:lnTo>
                    <a:pt x="265" y="272"/>
                  </a:lnTo>
                  <a:lnTo>
                    <a:pt x="263" y="277"/>
                  </a:lnTo>
                  <a:lnTo>
                    <a:pt x="262" y="281"/>
                  </a:lnTo>
                  <a:lnTo>
                    <a:pt x="260" y="282"/>
                  </a:lnTo>
                  <a:lnTo>
                    <a:pt x="257" y="290"/>
                  </a:lnTo>
                  <a:lnTo>
                    <a:pt x="240" y="292"/>
                  </a:lnTo>
                  <a:lnTo>
                    <a:pt x="239" y="292"/>
                  </a:lnTo>
                  <a:lnTo>
                    <a:pt x="238" y="292"/>
                  </a:lnTo>
                  <a:lnTo>
                    <a:pt x="221" y="293"/>
                  </a:lnTo>
                  <a:lnTo>
                    <a:pt x="217" y="296"/>
                  </a:lnTo>
                  <a:lnTo>
                    <a:pt x="211" y="298"/>
                  </a:lnTo>
                  <a:lnTo>
                    <a:pt x="203" y="298"/>
                  </a:lnTo>
                  <a:lnTo>
                    <a:pt x="190" y="303"/>
                  </a:lnTo>
                  <a:lnTo>
                    <a:pt x="186" y="304"/>
                  </a:lnTo>
                  <a:lnTo>
                    <a:pt x="183" y="303"/>
                  </a:lnTo>
                  <a:lnTo>
                    <a:pt x="181" y="300"/>
                  </a:lnTo>
                  <a:lnTo>
                    <a:pt x="180" y="299"/>
                  </a:lnTo>
                  <a:lnTo>
                    <a:pt x="174" y="293"/>
                  </a:lnTo>
                  <a:lnTo>
                    <a:pt x="170" y="291"/>
                  </a:lnTo>
                  <a:lnTo>
                    <a:pt x="168" y="288"/>
                  </a:lnTo>
                  <a:lnTo>
                    <a:pt x="165" y="288"/>
                  </a:lnTo>
                  <a:lnTo>
                    <a:pt x="161" y="289"/>
                  </a:lnTo>
                  <a:lnTo>
                    <a:pt x="158" y="292"/>
                  </a:lnTo>
                  <a:lnTo>
                    <a:pt x="155" y="296"/>
                  </a:lnTo>
                  <a:lnTo>
                    <a:pt x="151" y="297"/>
                  </a:lnTo>
                  <a:lnTo>
                    <a:pt x="128" y="296"/>
                  </a:lnTo>
                  <a:lnTo>
                    <a:pt x="124" y="297"/>
                  </a:lnTo>
                  <a:lnTo>
                    <a:pt x="121" y="299"/>
                  </a:lnTo>
                  <a:lnTo>
                    <a:pt x="83" y="303"/>
                  </a:lnTo>
                  <a:lnTo>
                    <a:pt x="70" y="303"/>
                  </a:lnTo>
                  <a:lnTo>
                    <a:pt x="46" y="287"/>
                  </a:lnTo>
                  <a:lnTo>
                    <a:pt x="41" y="285"/>
                  </a:lnTo>
                  <a:lnTo>
                    <a:pt x="24" y="280"/>
                  </a:lnTo>
                  <a:lnTo>
                    <a:pt x="2" y="258"/>
                  </a:lnTo>
                  <a:lnTo>
                    <a:pt x="3" y="254"/>
                  </a:lnTo>
                  <a:lnTo>
                    <a:pt x="7" y="248"/>
                  </a:lnTo>
                  <a:lnTo>
                    <a:pt x="10" y="245"/>
                  </a:lnTo>
                  <a:lnTo>
                    <a:pt x="14" y="244"/>
                  </a:lnTo>
                  <a:lnTo>
                    <a:pt x="17" y="242"/>
                  </a:lnTo>
                  <a:lnTo>
                    <a:pt x="11" y="232"/>
                  </a:lnTo>
                  <a:lnTo>
                    <a:pt x="12" y="228"/>
                  </a:lnTo>
                  <a:lnTo>
                    <a:pt x="9" y="225"/>
                  </a:lnTo>
                  <a:lnTo>
                    <a:pt x="6" y="223"/>
                  </a:lnTo>
                  <a:lnTo>
                    <a:pt x="6" y="218"/>
                  </a:lnTo>
                  <a:lnTo>
                    <a:pt x="4" y="216"/>
                  </a:lnTo>
                  <a:lnTo>
                    <a:pt x="4" y="212"/>
                  </a:lnTo>
                  <a:lnTo>
                    <a:pt x="7" y="204"/>
                  </a:lnTo>
                  <a:lnTo>
                    <a:pt x="6" y="200"/>
                  </a:lnTo>
                  <a:lnTo>
                    <a:pt x="3" y="197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2" y="187"/>
                  </a:lnTo>
                  <a:lnTo>
                    <a:pt x="7" y="180"/>
                  </a:lnTo>
                  <a:lnTo>
                    <a:pt x="11" y="179"/>
                  </a:lnTo>
                  <a:lnTo>
                    <a:pt x="14" y="180"/>
                  </a:lnTo>
                  <a:lnTo>
                    <a:pt x="17" y="182"/>
                  </a:lnTo>
                  <a:lnTo>
                    <a:pt x="21" y="183"/>
                  </a:lnTo>
                  <a:lnTo>
                    <a:pt x="22" y="179"/>
                  </a:lnTo>
                  <a:lnTo>
                    <a:pt x="25" y="177"/>
                  </a:lnTo>
                  <a:lnTo>
                    <a:pt x="48" y="164"/>
                  </a:lnTo>
                  <a:lnTo>
                    <a:pt x="57" y="157"/>
                  </a:lnTo>
                  <a:lnTo>
                    <a:pt x="59" y="155"/>
                  </a:lnTo>
                  <a:lnTo>
                    <a:pt x="60" y="151"/>
                  </a:lnTo>
                  <a:lnTo>
                    <a:pt x="62" y="147"/>
                  </a:lnTo>
                  <a:lnTo>
                    <a:pt x="65" y="144"/>
                  </a:lnTo>
                  <a:lnTo>
                    <a:pt x="67" y="141"/>
                  </a:lnTo>
                  <a:lnTo>
                    <a:pt x="70" y="140"/>
                  </a:lnTo>
                  <a:lnTo>
                    <a:pt x="74" y="133"/>
                  </a:lnTo>
                  <a:lnTo>
                    <a:pt x="76" y="130"/>
                  </a:lnTo>
                  <a:lnTo>
                    <a:pt x="77" y="127"/>
                  </a:lnTo>
                  <a:lnTo>
                    <a:pt x="75" y="125"/>
                  </a:lnTo>
                  <a:lnTo>
                    <a:pt x="72" y="122"/>
                  </a:lnTo>
                  <a:lnTo>
                    <a:pt x="74" y="118"/>
                  </a:lnTo>
                  <a:lnTo>
                    <a:pt x="75" y="114"/>
                  </a:lnTo>
                  <a:lnTo>
                    <a:pt x="77" y="111"/>
                  </a:lnTo>
                  <a:lnTo>
                    <a:pt x="84" y="107"/>
                  </a:lnTo>
                  <a:lnTo>
                    <a:pt x="83" y="106"/>
                  </a:lnTo>
                  <a:lnTo>
                    <a:pt x="88" y="102"/>
                  </a:lnTo>
                  <a:lnTo>
                    <a:pt x="90" y="99"/>
                  </a:lnTo>
                  <a:lnTo>
                    <a:pt x="92" y="95"/>
                  </a:lnTo>
                  <a:lnTo>
                    <a:pt x="93" y="95"/>
                  </a:lnTo>
                  <a:lnTo>
                    <a:pt x="97" y="96"/>
                  </a:lnTo>
                  <a:lnTo>
                    <a:pt x="99" y="93"/>
                  </a:lnTo>
                  <a:lnTo>
                    <a:pt x="102" y="89"/>
                  </a:lnTo>
                  <a:lnTo>
                    <a:pt x="105" y="88"/>
                  </a:lnTo>
                  <a:lnTo>
                    <a:pt x="110" y="83"/>
                  </a:lnTo>
                  <a:lnTo>
                    <a:pt x="110" y="79"/>
                  </a:lnTo>
                  <a:lnTo>
                    <a:pt x="113" y="76"/>
                  </a:lnTo>
                  <a:lnTo>
                    <a:pt x="117" y="77"/>
                  </a:lnTo>
                  <a:lnTo>
                    <a:pt x="120" y="78"/>
                  </a:lnTo>
                  <a:lnTo>
                    <a:pt x="124" y="78"/>
                  </a:lnTo>
                  <a:lnTo>
                    <a:pt x="127" y="77"/>
                  </a:lnTo>
                  <a:lnTo>
                    <a:pt x="137" y="76"/>
                  </a:lnTo>
                  <a:lnTo>
                    <a:pt x="141" y="74"/>
                  </a:lnTo>
                  <a:lnTo>
                    <a:pt x="147" y="70"/>
                  </a:lnTo>
                  <a:lnTo>
                    <a:pt x="151" y="64"/>
                  </a:lnTo>
                  <a:lnTo>
                    <a:pt x="151" y="60"/>
                  </a:lnTo>
                  <a:lnTo>
                    <a:pt x="153" y="56"/>
                  </a:lnTo>
                  <a:lnTo>
                    <a:pt x="155" y="53"/>
                  </a:lnTo>
                  <a:lnTo>
                    <a:pt x="159" y="53"/>
                  </a:lnTo>
                  <a:lnTo>
                    <a:pt x="162" y="54"/>
                  </a:lnTo>
                  <a:lnTo>
                    <a:pt x="165" y="56"/>
                  </a:lnTo>
                  <a:lnTo>
                    <a:pt x="167" y="60"/>
                  </a:lnTo>
                  <a:lnTo>
                    <a:pt x="168" y="61"/>
                  </a:lnTo>
                  <a:lnTo>
                    <a:pt x="170" y="60"/>
                  </a:lnTo>
                  <a:lnTo>
                    <a:pt x="173" y="58"/>
                  </a:lnTo>
                  <a:lnTo>
                    <a:pt x="179" y="53"/>
                  </a:lnTo>
                  <a:lnTo>
                    <a:pt x="180" y="42"/>
                  </a:lnTo>
                  <a:lnTo>
                    <a:pt x="178" y="34"/>
                  </a:lnTo>
                  <a:lnTo>
                    <a:pt x="181" y="31"/>
                  </a:lnTo>
                  <a:lnTo>
                    <a:pt x="185" y="31"/>
                  </a:lnTo>
                  <a:lnTo>
                    <a:pt x="188" y="28"/>
                  </a:lnTo>
                  <a:lnTo>
                    <a:pt x="190" y="26"/>
                  </a:lnTo>
                  <a:lnTo>
                    <a:pt x="194" y="23"/>
                  </a:lnTo>
                  <a:lnTo>
                    <a:pt x="193" y="20"/>
                  </a:lnTo>
                  <a:lnTo>
                    <a:pt x="190" y="17"/>
                  </a:lnTo>
                  <a:lnTo>
                    <a:pt x="189" y="13"/>
                  </a:lnTo>
                  <a:lnTo>
                    <a:pt x="197" y="4"/>
                  </a:lnTo>
                  <a:lnTo>
                    <a:pt x="200" y="0"/>
                  </a:lnTo>
                </a:path>
              </a:pathLst>
            </a:custGeom>
            <a:solidFill>
              <a:srgbClr val="2D2DB9">
                <a:lumMod val="20000"/>
                <a:lumOff val="8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3" name="Freeform 82"/>
            <p:cNvSpPr>
              <a:spLocks/>
            </p:cNvSpPr>
            <p:nvPr/>
          </p:nvSpPr>
          <p:spPr bwMode="auto">
            <a:xfrm>
              <a:off x="1431925" y="3828872"/>
              <a:ext cx="571500" cy="380951"/>
            </a:xfrm>
            <a:custGeom>
              <a:avLst/>
              <a:gdLst>
                <a:gd name="T0" fmla="*/ 2147483647 w 360"/>
                <a:gd name="T1" fmla="*/ 2147483647 h 240"/>
                <a:gd name="T2" fmla="*/ 2147483647 w 360"/>
                <a:gd name="T3" fmla="*/ 2147483647 h 240"/>
                <a:gd name="T4" fmla="*/ 2147483647 w 360"/>
                <a:gd name="T5" fmla="*/ 2147483647 h 240"/>
                <a:gd name="T6" fmla="*/ 2147483647 w 360"/>
                <a:gd name="T7" fmla="*/ 2147483647 h 240"/>
                <a:gd name="T8" fmla="*/ 2147483647 w 360"/>
                <a:gd name="T9" fmla="*/ 2147483647 h 240"/>
                <a:gd name="T10" fmla="*/ 2147483647 w 360"/>
                <a:gd name="T11" fmla="*/ 2147483647 h 240"/>
                <a:gd name="T12" fmla="*/ 2147483647 w 360"/>
                <a:gd name="T13" fmla="*/ 2147483647 h 240"/>
                <a:gd name="T14" fmla="*/ 2147483647 w 360"/>
                <a:gd name="T15" fmla="*/ 2147483647 h 240"/>
                <a:gd name="T16" fmla="*/ 2147483647 w 360"/>
                <a:gd name="T17" fmla="*/ 2147483647 h 240"/>
                <a:gd name="T18" fmla="*/ 2147483647 w 360"/>
                <a:gd name="T19" fmla="*/ 2147483647 h 240"/>
                <a:gd name="T20" fmla="*/ 2147483647 w 360"/>
                <a:gd name="T21" fmla="*/ 2147483647 h 240"/>
                <a:gd name="T22" fmla="*/ 2147483647 w 360"/>
                <a:gd name="T23" fmla="*/ 2147483647 h 240"/>
                <a:gd name="T24" fmla="*/ 2147483647 w 360"/>
                <a:gd name="T25" fmla="*/ 2147483647 h 240"/>
                <a:gd name="T26" fmla="*/ 2147483647 w 360"/>
                <a:gd name="T27" fmla="*/ 2147483647 h 240"/>
                <a:gd name="T28" fmla="*/ 2147483647 w 360"/>
                <a:gd name="T29" fmla="*/ 2147483647 h 240"/>
                <a:gd name="T30" fmla="*/ 2147483647 w 360"/>
                <a:gd name="T31" fmla="*/ 2147483647 h 240"/>
                <a:gd name="T32" fmla="*/ 2147483647 w 360"/>
                <a:gd name="T33" fmla="*/ 2147483647 h 240"/>
                <a:gd name="T34" fmla="*/ 2147483647 w 360"/>
                <a:gd name="T35" fmla="*/ 2147483647 h 240"/>
                <a:gd name="T36" fmla="*/ 2147483647 w 360"/>
                <a:gd name="T37" fmla="*/ 2147483647 h 240"/>
                <a:gd name="T38" fmla="*/ 2147483647 w 360"/>
                <a:gd name="T39" fmla="*/ 2147483647 h 240"/>
                <a:gd name="T40" fmla="*/ 2147483647 w 360"/>
                <a:gd name="T41" fmla="*/ 2147483647 h 240"/>
                <a:gd name="T42" fmla="*/ 2147483647 w 360"/>
                <a:gd name="T43" fmla="*/ 2147483647 h 240"/>
                <a:gd name="T44" fmla="*/ 2147483647 w 360"/>
                <a:gd name="T45" fmla="*/ 2147483647 h 240"/>
                <a:gd name="T46" fmla="*/ 2147483647 w 360"/>
                <a:gd name="T47" fmla="*/ 2147483647 h 240"/>
                <a:gd name="T48" fmla="*/ 2147483647 w 360"/>
                <a:gd name="T49" fmla="*/ 2147483647 h 240"/>
                <a:gd name="T50" fmla="*/ 2147483647 w 360"/>
                <a:gd name="T51" fmla="*/ 2147483647 h 240"/>
                <a:gd name="T52" fmla="*/ 2147483647 w 360"/>
                <a:gd name="T53" fmla="*/ 2147483647 h 240"/>
                <a:gd name="T54" fmla="*/ 2147483647 w 360"/>
                <a:gd name="T55" fmla="*/ 2147483647 h 240"/>
                <a:gd name="T56" fmla="*/ 2147483647 w 360"/>
                <a:gd name="T57" fmla="*/ 2147483647 h 240"/>
                <a:gd name="T58" fmla="*/ 2147483647 w 360"/>
                <a:gd name="T59" fmla="*/ 2147483647 h 240"/>
                <a:gd name="T60" fmla="*/ 2147483647 w 360"/>
                <a:gd name="T61" fmla="*/ 2147483647 h 240"/>
                <a:gd name="T62" fmla="*/ 2147483647 w 360"/>
                <a:gd name="T63" fmla="*/ 2147483647 h 240"/>
                <a:gd name="T64" fmla="*/ 2147483647 w 360"/>
                <a:gd name="T65" fmla="*/ 2147483647 h 240"/>
                <a:gd name="T66" fmla="*/ 2147483647 w 360"/>
                <a:gd name="T67" fmla="*/ 2147483647 h 240"/>
                <a:gd name="T68" fmla="*/ 2147483647 w 360"/>
                <a:gd name="T69" fmla="*/ 2147483647 h 240"/>
                <a:gd name="T70" fmla="*/ 2147483647 w 360"/>
                <a:gd name="T71" fmla="*/ 2147483647 h 240"/>
                <a:gd name="T72" fmla="*/ 2147483647 w 360"/>
                <a:gd name="T73" fmla="*/ 2147483647 h 240"/>
                <a:gd name="T74" fmla="*/ 2147483647 w 360"/>
                <a:gd name="T75" fmla="*/ 2147483647 h 240"/>
                <a:gd name="T76" fmla="*/ 2147483647 w 360"/>
                <a:gd name="T77" fmla="*/ 2147483647 h 240"/>
                <a:gd name="T78" fmla="*/ 2147483647 w 360"/>
                <a:gd name="T79" fmla="*/ 2147483647 h 240"/>
                <a:gd name="T80" fmla="*/ 2147483647 w 360"/>
                <a:gd name="T81" fmla="*/ 2147483647 h 240"/>
                <a:gd name="T82" fmla="*/ 2147483647 w 360"/>
                <a:gd name="T83" fmla="*/ 2147483647 h 240"/>
                <a:gd name="T84" fmla="*/ 2147483647 w 360"/>
                <a:gd name="T85" fmla="*/ 2147483647 h 240"/>
                <a:gd name="T86" fmla="*/ 2147483647 w 360"/>
                <a:gd name="T87" fmla="*/ 2147483647 h 240"/>
                <a:gd name="T88" fmla="*/ 2147483647 w 360"/>
                <a:gd name="T89" fmla="*/ 2147483647 h 240"/>
                <a:gd name="T90" fmla="*/ 2147483647 w 360"/>
                <a:gd name="T91" fmla="*/ 2147483647 h 240"/>
                <a:gd name="T92" fmla="*/ 2147483647 w 360"/>
                <a:gd name="T93" fmla="*/ 2147483647 h 240"/>
                <a:gd name="T94" fmla="*/ 2147483647 w 360"/>
                <a:gd name="T95" fmla="*/ 2147483647 h 240"/>
                <a:gd name="T96" fmla="*/ 2147483647 w 360"/>
                <a:gd name="T97" fmla="*/ 2147483647 h 240"/>
                <a:gd name="T98" fmla="*/ 2147483647 w 360"/>
                <a:gd name="T99" fmla="*/ 2147483647 h 240"/>
                <a:gd name="T100" fmla="*/ 2147483647 w 360"/>
                <a:gd name="T101" fmla="*/ 2147483647 h 240"/>
                <a:gd name="T102" fmla="*/ 2147483647 w 360"/>
                <a:gd name="T103" fmla="*/ 2147483647 h 240"/>
                <a:gd name="T104" fmla="*/ 2147483647 w 360"/>
                <a:gd name="T105" fmla="*/ 2147483647 h 240"/>
                <a:gd name="T106" fmla="*/ 2147483647 w 360"/>
                <a:gd name="T107" fmla="*/ 0 h 24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60"/>
                <a:gd name="T163" fmla="*/ 0 h 240"/>
                <a:gd name="T164" fmla="*/ 360 w 360"/>
                <a:gd name="T165" fmla="*/ 240 h 24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60" h="240">
                  <a:moveTo>
                    <a:pt x="221" y="0"/>
                  </a:moveTo>
                  <a:lnTo>
                    <a:pt x="227" y="1"/>
                  </a:lnTo>
                  <a:lnTo>
                    <a:pt x="229" y="4"/>
                  </a:lnTo>
                  <a:lnTo>
                    <a:pt x="230" y="7"/>
                  </a:lnTo>
                  <a:lnTo>
                    <a:pt x="232" y="11"/>
                  </a:lnTo>
                  <a:lnTo>
                    <a:pt x="236" y="12"/>
                  </a:lnTo>
                  <a:lnTo>
                    <a:pt x="238" y="15"/>
                  </a:lnTo>
                  <a:lnTo>
                    <a:pt x="237" y="19"/>
                  </a:lnTo>
                  <a:lnTo>
                    <a:pt x="239" y="23"/>
                  </a:lnTo>
                  <a:lnTo>
                    <a:pt x="240" y="27"/>
                  </a:lnTo>
                  <a:lnTo>
                    <a:pt x="241" y="32"/>
                  </a:lnTo>
                  <a:lnTo>
                    <a:pt x="243" y="35"/>
                  </a:lnTo>
                  <a:lnTo>
                    <a:pt x="242" y="39"/>
                  </a:lnTo>
                  <a:lnTo>
                    <a:pt x="242" y="43"/>
                  </a:lnTo>
                  <a:lnTo>
                    <a:pt x="244" y="46"/>
                  </a:lnTo>
                  <a:lnTo>
                    <a:pt x="244" y="52"/>
                  </a:lnTo>
                  <a:lnTo>
                    <a:pt x="247" y="52"/>
                  </a:lnTo>
                  <a:lnTo>
                    <a:pt x="251" y="54"/>
                  </a:lnTo>
                  <a:lnTo>
                    <a:pt x="252" y="57"/>
                  </a:lnTo>
                  <a:lnTo>
                    <a:pt x="252" y="61"/>
                  </a:lnTo>
                  <a:lnTo>
                    <a:pt x="253" y="65"/>
                  </a:lnTo>
                  <a:lnTo>
                    <a:pt x="255" y="69"/>
                  </a:lnTo>
                  <a:lnTo>
                    <a:pt x="259" y="70"/>
                  </a:lnTo>
                  <a:lnTo>
                    <a:pt x="262" y="72"/>
                  </a:lnTo>
                  <a:lnTo>
                    <a:pt x="265" y="72"/>
                  </a:lnTo>
                  <a:lnTo>
                    <a:pt x="266" y="72"/>
                  </a:lnTo>
                  <a:lnTo>
                    <a:pt x="273" y="71"/>
                  </a:lnTo>
                  <a:lnTo>
                    <a:pt x="279" y="70"/>
                  </a:lnTo>
                  <a:lnTo>
                    <a:pt x="281" y="69"/>
                  </a:lnTo>
                  <a:lnTo>
                    <a:pt x="282" y="68"/>
                  </a:lnTo>
                  <a:lnTo>
                    <a:pt x="284" y="65"/>
                  </a:lnTo>
                  <a:lnTo>
                    <a:pt x="289" y="65"/>
                  </a:lnTo>
                  <a:lnTo>
                    <a:pt x="291" y="65"/>
                  </a:lnTo>
                  <a:lnTo>
                    <a:pt x="294" y="67"/>
                  </a:lnTo>
                  <a:lnTo>
                    <a:pt x="295" y="71"/>
                  </a:lnTo>
                  <a:lnTo>
                    <a:pt x="297" y="74"/>
                  </a:lnTo>
                  <a:lnTo>
                    <a:pt x="296" y="79"/>
                  </a:lnTo>
                  <a:lnTo>
                    <a:pt x="298" y="83"/>
                  </a:lnTo>
                  <a:lnTo>
                    <a:pt x="298" y="87"/>
                  </a:lnTo>
                  <a:lnTo>
                    <a:pt x="296" y="91"/>
                  </a:lnTo>
                  <a:lnTo>
                    <a:pt x="296" y="95"/>
                  </a:lnTo>
                  <a:lnTo>
                    <a:pt x="294" y="98"/>
                  </a:lnTo>
                  <a:lnTo>
                    <a:pt x="293" y="103"/>
                  </a:lnTo>
                  <a:lnTo>
                    <a:pt x="293" y="111"/>
                  </a:lnTo>
                  <a:lnTo>
                    <a:pt x="294" y="115"/>
                  </a:lnTo>
                  <a:lnTo>
                    <a:pt x="294" y="119"/>
                  </a:lnTo>
                  <a:lnTo>
                    <a:pt x="300" y="122"/>
                  </a:lnTo>
                  <a:lnTo>
                    <a:pt x="302" y="126"/>
                  </a:lnTo>
                  <a:lnTo>
                    <a:pt x="304" y="129"/>
                  </a:lnTo>
                  <a:lnTo>
                    <a:pt x="310" y="133"/>
                  </a:lnTo>
                  <a:lnTo>
                    <a:pt x="312" y="137"/>
                  </a:lnTo>
                  <a:lnTo>
                    <a:pt x="316" y="140"/>
                  </a:lnTo>
                  <a:lnTo>
                    <a:pt x="317" y="145"/>
                  </a:lnTo>
                  <a:lnTo>
                    <a:pt x="317" y="149"/>
                  </a:lnTo>
                  <a:lnTo>
                    <a:pt x="320" y="152"/>
                  </a:lnTo>
                  <a:lnTo>
                    <a:pt x="320" y="156"/>
                  </a:lnTo>
                  <a:lnTo>
                    <a:pt x="323" y="159"/>
                  </a:lnTo>
                  <a:lnTo>
                    <a:pt x="327" y="160"/>
                  </a:lnTo>
                  <a:lnTo>
                    <a:pt x="329" y="162"/>
                  </a:lnTo>
                  <a:lnTo>
                    <a:pt x="332" y="163"/>
                  </a:lnTo>
                  <a:lnTo>
                    <a:pt x="336" y="166"/>
                  </a:lnTo>
                  <a:lnTo>
                    <a:pt x="337" y="169"/>
                  </a:lnTo>
                  <a:lnTo>
                    <a:pt x="339" y="173"/>
                  </a:lnTo>
                  <a:lnTo>
                    <a:pt x="337" y="177"/>
                  </a:lnTo>
                  <a:lnTo>
                    <a:pt x="334" y="177"/>
                  </a:lnTo>
                  <a:lnTo>
                    <a:pt x="330" y="179"/>
                  </a:lnTo>
                  <a:lnTo>
                    <a:pt x="328" y="182"/>
                  </a:lnTo>
                  <a:lnTo>
                    <a:pt x="324" y="183"/>
                  </a:lnTo>
                  <a:lnTo>
                    <a:pt x="325" y="188"/>
                  </a:lnTo>
                  <a:lnTo>
                    <a:pt x="326" y="191"/>
                  </a:lnTo>
                  <a:lnTo>
                    <a:pt x="329" y="193"/>
                  </a:lnTo>
                  <a:lnTo>
                    <a:pt x="333" y="193"/>
                  </a:lnTo>
                  <a:lnTo>
                    <a:pt x="336" y="195"/>
                  </a:lnTo>
                  <a:lnTo>
                    <a:pt x="342" y="201"/>
                  </a:lnTo>
                  <a:lnTo>
                    <a:pt x="344" y="205"/>
                  </a:lnTo>
                  <a:lnTo>
                    <a:pt x="347" y="205"/>
                  </a:lnTo>
                  <a:lnTo>
                    <a:pt x="346" y="209"/>
                  </a:lnTo>
                  <a:lnTo>
                    <a:pt x="347" y="213"/>
                  </a:lnTo>
                  <a:lnTo>
                    <a:pt x="350" y="216"/>
                  </a:lnTo>
                  <a:lnTo>
                    <a:pt x="350" y="220"/>
                  </a:lnTo>
                  <a:lnTo>
                    <a:pt x="350" y="222"/>
                  </a:lnTo>
                  <a:lnTo>
                    <a:pt x="354" y="224"/>
                  </a:lnTo>
                  <a:lnTo>
                    <a:pt x="358" y="224"/>
                  </a:lnTo>
                  <a:lnTo>
                    <a:pt x="359" y="227"/>
                  </a:lnTo>
                  <a:lnTo>
                    <a:pt x="359" y="232"/>
                  </a:lnTo>
                  <a:lnTo>
                    <a:pt x="263" y="235"/>
                  </a:lnTo>
                  <a:lnTo>
                    <a:pt x="251" y="235"/>
                  </a:lnTo>
                  <a:lnTo>
                    <a:pt x="219" y="236"/>
                  </a:lnTo>
                  <a:lnTo>
                    <a:pt x="148" y="239"/>
                  </a:lnTo>
                  <a:lnTo>
                    <a:pt x="144" y="233"/>
                  </a:lnTo>
                  <a:lnTo>
                    <a:pt x="140" y="233"/>
                  </a:lnTo>
                  <a:lnTo>
                    <a:pt x="136" y="232"/>
                  </a:lnTo>
                  <a:lnTo>
                    <a:pt x="132" y="232"/>
                  </a:lnTo>
                  <a:lnTo>
                    <a:pt x="130" y="228"/>
                  </a:lnTo>
                  <a:lnTo>
                    <a:pt x="127" y="231"/>
                  </a:lnTo>
                  <a:lnTo>
                    <a:pt x="127" y="232"/>
                  </a:lnTo>
                  <a:lnTo>
                    <a:pt x="123" y="232"/>
                  </a:lnTo>
                  <a:lnTo>
                    <a:pt x="123" y="228"/>
                  </a:lnTo>
                  <a:lnTo>
                    <a:pt x="122" y="225"/>
                  </a:lnTo>
                  <a:lnTo>
                    <a:pt x="124" y="223"/>
                  </a:lnTo>
                  <a:lnTo>
                    <a:pt x="123" y="218"/>
                  </a:lnTo>
                  <a:lnTo>
                    <a:pt x="116" y="209"/>
                  </a:lnTo>
                  <a:lnTo>
                    <a:pt x="114" y="208"/>
                  </a:lnTo>
                  <a:lnTo>
                    <a:pt x="111" y="205"/>
                  </a:lnTo>
                  <a:lnTo>
                    <a:pt x="108" y="205"/>
                  </a:lnTo>
                  <a:lnTo>
                    <a:pt x="104" y="205"/>
                  </a:lnTo>
                  <a:lnTo>
                    <a:pt x="101" y="202"/>
                  </a:lnTo>
                  <a:lnTo>
                    <a:pt x="100" y="199"/>
                  </a:lnTo>
                  <a:lnTo>
                    <a:pt x="98" y="197"/>
                  </a:lnTo>
                  <a:lnTo>
                    <a:pt x="100" y="193"/>
                  </a:lnTo>
                  <a:lnTo>
                    <a:pt x="100" y="189"/>
                  </a:lnTo>
                  <a:lnTo>
                    <a:pt x="97" y="186"/>
                  </a:lnTo>
                  <a:lnTo>
                    <a:pt x="96" y="182"/>
                  </a:lnTo>
                  <a:lnTo>
                    <a:pt x="93" y="182"/>
                  </a:lnTo>
                  <a:lnTo>
                    <a:pt x="91" y="178"/>
                  </a:lnTo>
                  <a:lnTo>
                    <a:pt x="90" y="178"/>
                  </a:lnTo>
                  <a:lnTo>
                    <a:pt x="88" y="174"/>
                  </a:lnTo>
                  <a:lnTo>
                    <a:pt x="88" y="170"/>
                  </a:lnTo>
                  <a:lnTo>
                    <a:pt x="84" y="168"/>
                  </a:lnTo>
                  <a:lnTo>
                    <a:pt x="81" y="166"/>
                  </a:lnTo>
                  <a:lnTo>
                    <a:pt x="79" y="163"/>
                  </a:lnTo>
                  <a:lnTo>
                    <a:pt x="76" y="161"/>
                  </a:lnTo>
                  <a:lnTo>
                    <a:pt x="73" y="160"/>
                  </a:lnTo>
                  <a:lnTo>
                    <a:pt x="70" y="159"/>
                  </a:lnTo>
                  <a:lnTo>
                    <a:pt x="68" y="156"/>
                  </a:lnTo>
                  <a:lnTo>
                    <a:pt x="71" y="153"/>
                  </a:lnTo>
                  <a:lnTo>
                    <a:pt x="70" y="149"/>
                  </a:lnTo>
                  <a:lnTo>
                    <a:pt x="67" y="145"/>
                  </a:lnTo>
                  <a:lnTo>
                    <a:pt x="68" y="143"/>
                  </a:lnTo>
                  <a:lnTo>
                    <a:pt x="65" y="141"/>
                  </a:lnTo>
                  <a:lnTo>
                    <a:pt x="65" y="144"/>
                  </a:lnTo>
                  <a:lnTo>
                    <a:pt x="63" y="145"/>
                  </a:lnTo>
                  <a:lnTo>
                    <a:pt x="57" y="145"/>
                  </a:lnTo>
                  <a:lnTo>
                    <a:pt x="56" y="143"/>
                  </a:lnTo>
                  <a:lnTo>
                    <a:pt x="54" y="140"/>
                  </a:lnTo>
                  <a:lnTo>
                    <a:pt x="56" y="136"/>
                  </a:lnTo>
                  <a:lnTo>
                    <a:pt x="53" y="136"/>
                  </a:lnTo>
                  <a:lnTo>
                    <a:pt x="50" y="137"/>
                  </a:lnTo>
                  <a:lnTo>
                    <a:pt x="48" y="134"/>
                  </a:lnTo>
                  <a:lnTo>
                    <a:pt x="52" y="133"/>
                  </a:lnTo>
                  <a:lnTo>
                    <a:pt x="51" y="128"/>
                  </a:lnTo>
                  <a:lnTo>
                    <a:pt x="50" y="125"/>
                  </a:lnTo>
                  <a:lnTo>
                    <a:pt x="47" y="122"/>
                  </a:lnTo>
                  <a:lnTo>
                    <a:pt x="45" y="122"/>
                  </a:lnTo>
                  <a:lnTo>
                    <a:pt x="44" y="125"/>
                  </a:lnTo>
                  <a:lnTo>
                    <a:pt x="40" y="125"/>
                  </a:lnTo>
                  <a:lnTo>
                    <a:pt x="37" y="122"/>
                  </a:lnTo>
                  <a:lnTo>
                    <a:pt x="34" y="123"/>
                  </a:lnTo>
                  <a:lnTo>
                    <a:pt x="31" y="122"/>
                  </a:lnTo>
                  <a:lnTo>
                    <a:pt x="28" y="124"/>
                  </a:lnTo>
                  <a:lnTo>
                    <a:pt x="24" y="124"/>
                  </a:lnTo>
                  <a:lnTo>
                    <a:pt x="20" y="125"/>
                  </a:lnTo>
                  <a:lnTo>
                    <a:pt x="17" y="125"/>
                  </a:lnTo>
                  <a:lnTo>
                    <a:pt x="13" y="124"/>
                  </a:lnTo>
                  <a:lnTo>
                    <a:pt x="11" y="125"/>
                  </a:lnTo>
                  <a:lnTo>
                    <a:pt x="9" y="128"/>
                  </a:lnTo>
                  <a:lnTo>
                    <a:pt x="5" y="129"/>
                  </a:lnTo>
                  <a:lnTo>
                    <a:pt x="2" y="126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3" y="114"/>
                  </a:lnTo>
                  <a:lnTo>
                    <a:pt x="3" y="110"/>
                  </a:lnTo>
                  <a:lnTo>
                    <a:pt x="5" y="106"/>
                  </a:lnTo>
                  <a:lnTo>
                    <a:pt x="8" y="104"/>
                  </a:lnTo>
                  <a:lnTo>
                    <a:pt x="11" y="103"/>
                  </a:lnTo>
                  <a:lnTo>
                    <a:pt x="13" y="100"/>
                  </a:lnTo>
                  <a:lnTo>
                    <a:pt x="15" y="99"/>
                  </a:lnTo>
                  <a:lnTo>
                    <a:pt x="15" y="95"/>
                  </a:lnTo>
                  <a:lnTo>
                    <a:pt x="12" y="92"/>
                  </a:lnTo>
                  <a:lnTo>
                    <a:pt x="9" y="94"/>
                  </a:lnTo>
                  <a:lnTo>
                    <a:pt x="6" y="91"/>
                  </a:lnTo>
                  <a:lnTo>
                    <a:pt x="8" y="88"/>
                  </a:lnTo>
                  <a:lnTo>
                    <a:pt x="10" y="85"/>
                  </a:lnTo>
                  <a:lnTo>
                    <a:pt x="13" y="83"/>
                  </a:lnTo>
                  <a:lnTo>
                    <a:pt x="16" y="80"/>
                  </a:lnTo>
                  <a:lnTo>
                    <a:pt x="18" y="78"/>
                  </a:lnTo>
                  <a:lnTo>
                    <a:pt x="21" y="76"/>
                  </a:lnTo>
                  <a:lnTo>
                    <a:pt x="24" y="73"/>
                  </a:lnTo>
                  <a:lnTo>
                    <a:pt x="26" y="69"/>
                  </a:lnTo>
                  <a:lnTo>
                    <a:pt x="27" y="65"/>
                  </a:lnTo>
                  <a:lnTo>
                    <a:pt x="25" y="62"/>
                  </a:lnTo>
                  <a:lnTo>
                    <a:pt x="22" y="59"/>
                  </a:lnTo>
                  <a:lnTo>
                    <a:pt x="20" y="57"/>
                  </a:lnTo>
                  <a:lnTo>
                    <a:pt x="22" y="54"/>
                  </a:lnTo>
                  <a:lnTo>
                    <a:pt x="25" y="50"/>
                  </a:lnTo>
                  <a:lnTo>
                    <a:pt x="28" y="43"/>
                  </a:lnTo>
                  <a:lnTo>
                    <a:pt x="33" y="37"/>
                  </a:lnTo>
                  <a:lnTo>
                    <a:pt x="98" y="27"/>
                  </a:lnTo>
                  <a:lnTo>
                    <a:pt x="136" y="23"/>
                  </a:lnTo>
                  <a:lnTo>
                    <a:pt x="139" y="21"/>
                  </a:lnTo>
                  <a:lnTo>
                    <a:pt x="142" y="18"/>
                  </a:lnTo>
                  <a:lnTo>
                    <a:pt x="149" y="22"/>
                  </a:lnTo>
                  <a:lnTo>
                    <a:pt x="152" y="24"/>
                  </a:lnTo>
                  <a:lnTo>
                    <a:pt x="156" y="23"/>
                  </a:lnTo>
                  <a:lnTo>
                    <a:pt x="158" y="21"/>
                  </a:lnTo>
                  <a:lnTo>
                    <a:pt x="162" y="20"/>
                  </a:lnTo>
                  <a:lnTo>
                    <a:pt x="163" y="16"/>
                  </a:lnTo>
                  <a:lnTo>
                    <a:pt x="164" y="12"/>
                  </a:lnTo>
                  <a:lnTo>
                    <a:pt x="167" y="10"/>
                  </a:lnTo>
                  <a:lnTo>
                    <a:pt x="170" y="9"/>
                  </a:lnTo>
                  <a:lnTo>
                    <a:pt x="172" y="7"/>
                  </a:lnTo>
                  <a:lnTo>
                    <a:pt x="176" y="5"/>
                  </a:lnTo>
                  <a:lnTo>
                    <a:pt x="179" y="7"/>
                  </a:lnTo>
                  <a:lnTo>
                    <a:pt x="182" y="9"/>
                  </a:lnTo>
                  <a:lnTo>
                    <a:pt x="185" y="8"/>
                  </a:lnTo>
                  <a:lnTo>
                    <a:pt x="189" y="8"/>
                  </a:lnTo>
                  <a:lnTo>
                    <a:pt x="191" y="5"/>
                  </a:lnTo>
                  <a:lnTo>
                    <a:pt x="194" y="3"/>
                  </a:lnTo>
                  <a:lnTo>
                    <a:pt x="198" y="4"/>
                  </a:lnTo>
                  <a:lnTo>
                    <a:pt x="200" y="4"/>
                  </a:lnTo>
                  <a:lnTo>
                    <a:pt x="204" y="4"/>
                  </a:lnTo>
                  <a:lnTo>
                    <a:pt x="207" y="4"/>
                  </a:lnTo>
                  <a:lnTo>
                    <a:pt x="208" y="3"/>
                  </a:lnTo>
                  <a:lnTo>
                    <a:pt x="214" y="4"/>
                  </a:lnTo>
                  <a:lnTo>
                    <a:pt x="217" y="3"/>
                  </a:lnTo>
                  <a:lnTo>
                    <a:pt x="221" y="0"/>
                  </a:lnTo>
                </a:path>
              </a:pathLst>
            </a:custGeom>
            <a:solidFill>
              <a:srgbClr val="2D2DB9">
                <a:lumMod val="20000"/>
                <a:lumOff val="8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4" name="Freeform 83"/>
            <p:cNvSpPr>
              <a:spLocks/>
            </p:cNvSpPr>
            <p:nvPr/>
          </p:nvSpPr>
          <p:spPr bwMode="auto">
            <a:xfrm>
              <a:off x="3863975" y="3622675"/>
              <a:ext cx="461963" cy="573088"/>
            </a:xfrm>
            <a:custGeom>
              <a:avLst/>
              <a:gdLst>
                <a:gd name="T0" fmla="*/ 2147483647 w 291"/>
                <a:gd name="T1" fmla="*/ 2147483647 h 361"/>
                <a:gd name="T2" fmla="*/ 2147483647 w 291"/>
                <a:gd name="T3" fmla="*/ 2147483647 h 361"/>
                <a:gd name="T4" fmla="*/ 2147483647 w 291"/>
                <a:gd name="T5" fmla="*/ 2147483647 h 361"/>
                <a:gd name="T6" fmla="*/ 2147483647 w 291"/>
                <a:gd name="T7" fmla="*/ 2147483647 h 361"/>
                <a:gd name="T8" fmla="*/ 2147483647 w 291"/>
                <a:gd name="T9" fmla="*/ 2147483647 h 361"/>
                <a:gd name="T10" fmla="*/ 2147483647 w 291"/>
                <a:gd name="T11" fmla="*/ 2147483647 h 361"/>
                <a:gd name="T12" fmla="*/ 2147483647 w 291"/>
                <a:gd name="T13" fmla="*/ 2147483647 h 361"/>
                <a:gd name="T14" fmla="*/ 2147483647 w 291"/>
                <a:gd name="T15" fmla="*/ 2147483647 h 361"/>
                <a:gd name="T16" fmla="*/ 2147483647 w 291"/>
                <a:gd name="T17" fmla="*/ 2147483647 h 361"/>
                <a:gd name="T18" fmla="*/ 2147483647 w 291"/>
                <a:gd name="T19" fmla="*/ 2147483647 h 361"/>
                <a:gd name="T20" fmla="*/ 2147483647 w 291"/>
                <a:gd name="T21" fmla="*/ 2147483647 h 361"/>
                <a:gd name="T22" fmla="*/ 2147483647 w 291"/>
                <a:gd name="T23" fmla="*/ 2147483647 h 361"/>
                <a:gd name="T24" fmla="*/ 2147483647 w 291"/>
                <a:gd name="T25" fmla="*/ 2147483647 h 361"/>
                <a:gd name="T26" fmla="*/ 2147483647 w 291"/>
                <a:gd name="T27" fmla="*/ 2147483647 h 361"/>
                <a:gd name="T28" fmla="*/ 2147483647 w 291"/>
                <a:gd name="T29" fmla="*/ 2147483647 h 361"/>
                <a:gd name="T30" fmla="*/ 2147483647 w 291"/>
                <a:gd name="T31" fmla="*/ 2147483647 h 361"/>
                <a:gd name="T32" fmla="*/ 2147483647 w 291"/>
                <a:gd name="T33" fmla="*/ 2147483647 h 361"/>
                <a:gd name="T34" fmla="*/ 2147483647 w 291"/>
                <a:gd name="T35" fmla="*/ 2147483647 h 361"/>
                <a:gd name="T36" fmla="*/ 2147483647 w 291"/>
                <a:gd name="T37" fmla="*/ 2147483647 h 361"/>
                <a:gd name="T38" fmla="*/ 2147483647 w 291"/>
                <a:gd name="T39" fmla="*/ 2147483647 h 361"/>
                <a:gd name="T40" fmla="*/ 2147483647 w 291"/>
                <a:gd name="T41" fmla="*/ 2147483647 h 361"/>
                <a:gd name="T42" fmla="*/ 2147483647 w 291"/>
                <a:gd name="T43" fmla="*/ 2147483647 h 361"/>
                <a:gd name="T44" fmla="*/ 2147483647 w 291"/>
                <a:gd name="T45" fmla="*/ 2147483647 h 361"/>
                <a:gd name="T46" fmla="*/ 2147483647 w 291"/>
                <a:gd name="T47" fmla="*/ 2147483647 h 361"/>
                <a:gd name="T48" fmla="*/ 2147483647 w 291"/>
                <a:gd name="T49" fmla="*/ 2147483647 h 361"/>
                <a:gd name="T50" fmla="*/ 2147483647 w 291"/>
                <a:gd name="T51" fmla="*/ 2147483647 h 361"/>
                <a:gd name="T52" fmla="*/ 2147483647 w 291"/>
                <a:gd name="T53" fmla="*/ 2147483647 h 361"/>
                <a:gd name="T54" fmla="*/ 2147483647 w 291"/>
                <a:gd name="T55" fmla="*/ 2147483647 h 361"/>
                <a:gd name="T56" fmla="*/ 2147483647 w 291"/>
                <a:gd name="T57" fmla="*/ 2147483647 h 361"/>
                <a:gd name="T58" fmla="*/ 2147483647 w 291"/>
                <a:gd name="T59" fmla="*/ 2147483647 h 361"/>
                <a:gd name="T60" fmla="*/ 2147483647 w 291"/>
                <a:gd name="T61" fmla="*/ 2147483647 h 361"/>
                <a:gd name="T62" fmla="*/ 2147483647 w 291"/>
                <a:gd name="T63" fmla="*/ 2147483647 h 361"/>
                <a:gd name="T64" fmla="*/ 2147483647 w 291"/>
                <a:gd name="T65" fmla="*/ 2147483647 h 361"/>
                <a:gd name="T66" fmla="*/ 2147483647 w 291"/>
                <a:gd name="T67" fmla="*/ 2147483647 h 361"/>
                <a:gd name="T68" fmla="*/ 2147483647 w 291"/>
                <a:gd name="T69" fmla="*/ 2147483647 h 361"/>
                <a:gd name="T70" fmla="*/ 2147483647 w 291"/>
                <a:gd name="T71" fmla="*/ 2147483647 h 361"/>
                <a:gd name="T72" fmla="*/ 2147483647 w 291"/>
                <a:gd name="T73" fmla="*/ 2147483647 h 361"/>
                <a:gd name="T74" fmla="*/ 2147483647 w 291"/>
                <a:gd name="T75" fmla="*/ 2147483647 h 361"/>
                <a:gd name="T76" fmla="*/ 2147483647 w 291"/>
                <a:gd name="T77" fmla="*/ 2147483647 h 361"/>
                <a:gd name="T78" fmla="*/ 2147483647 w 291"/>
                <a:gd name="T79" fmla="*/ 2147483647 h 361"/>
                <a:gd name="T80" fmla="*/ 2147483647 w 291"/>
                <a:gd name="T81" fmla="*/ 2147483647 h 361"/>
                <a:gd name="T82" fmla="*/ 2147483647 w 291"/>
                <a:gd name="T83" fmla="*/ 2147483647 h 361"/>
                <a:gd name="T84" fmla="*/ 2147483647 w 291"/>
                <a:gd name="T85" fmla="*/ 2147483647 h 361"/>
                <a:gd name="T86" fmla="*/ 2147483647 w 291"/>
                <a:gd name="T87" fmla="*/ 2147483647 h 361"/>
                <a:gd name="T88" fmla="*/ 2147483647 w 291"/>
                <a:gd name="T89" fmla="*/ 2147483647 h 361"/>
                <a:gd name="T90" fmla="*/ 2147483647 w 291"/>
                <a:gd name="T91" fmla="*/ 2147483647 h 36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91"/>
                <a:gd name="T139" fmla="*/ 0 h 361"/>
                <a:gd name="T140" fmla="*/ 291 w 291"/>
                <a:gd name="T141" fmla="*/ 361 h 36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91" h="361">
                  <a:moveTo>
                    <a:pt x="198" y="115"/>
                  </a:moveTo>
                  <a:lnTo>
                    <a:pt x="208" y="118"/>
                  </a:lnTo>
                  <a:lnTo>
                    <a:pt x="211" y="131"/>
                  </a:lnTo>
                  <a:lnTo>
                    <a:pt x="224" y="173"/>
                  </a:lnTo>
                  <a:lnTo>
                    <a:pt x="237" y="182"/>
                  </a:lnTo>
                  <a:lnTo>
                    <a:pt x="276" y="206"/>
                  </a:lnTo>
                  <a:lnTo>
                    <a:pt x="290" y="214"/>
                  </a:lnTo>
                  <a:lnTo>
                    <a:pt x="245" y="259"/>
                  </a:lnTo>
                  <a:lnTo>
                    <a:pt x="231" y="274"/>
                  </a:lnTo>
                  <a:lnTo>
                    <a:pt x="194" y="310"/>
                  </a:lnTo>
                  <a:lnTo>
                    <a:pt x="192" y="312"/>
                  </a:lnTo>
                  <a:lnTo>
                    <a:pt x="171" y="332"/>
                  </a:lnTo>
                  <a:lnTo>
                    <a:pt x="167" y="334"/>
                  </a:lnTo>
                  <a:lnTo>
                    <a:pt x="165" y="337"/>
                  </a:lnTo>
                  <a:lnTo>
                    <a:pt x="161" y="338"/>
                  </a:lnTo>
                  <a:lnTo>
                    <a:pt x="157" y="338"/>
                  </a:lnTo>
                  <a:lnTo>
                    <a:pt x="146" y="341"/>
                  </a:lnTo>
                  <a:lnTo>
                    <a:pt x="143" y="344"/>
                  </a:lnTo>
                  <a:lnTo>
                    <a:pt x="139" y="347"/>
                  </a:lnTo>
                  <a:lnTo>
                    <a:pt x="136" y="349"/>
                  </a:lnTo>
                  <a:lnTo>
                    <a:pt x="135" y="352"/>
                  </a:lnTo>
                  <a:lnTo>
                    <a:pt x="128" y="357"/>
                  </a:lnTo>
                  <a:lnTo>
                    <a:pt x="125" y="360"/>
                  </a:lnTo>
                  <a:lnTo>
                    <a:pt x="97" y="321"/>
                  </a:lnTo>
                  <a:lnTo>
                    <a:pt x="87" y="306"/>
                  </a:lnTo>
                  <a:lnTo>
                    <a:pt x="70" y="286"/>
                  </a:lnTo>
                  <a:lnTo>
                    <a:pt x="61" y="293"/>
                  </a:lnTo>
                  <a:lnTo>
                    <a:pt x="21" y="322"/>
                  </a:lnTo>
                  <a:lnTo>
                    <a:pt x="10" y="328"/>
                  </a:lnTo>
                  <a:lnTo>
                    <a:pt x="9" y="328"/>
                  </a:lnTo>
                  <a:lnTo>
                    <a:pt x="0" y="316"/>
                  </a:lnTo>
                  <a:lnTo>
                    <a:pt x="1" y="312"/>
                  </a:lnTo>
                  <a:lnTo>
                    <a:pt x="2" y="306"/>
                  </a:lnTo>
                  <a:lnTo>
                    <a:pt x="2" y="301"/>
                  </a:lnTo>
                  <a:lnTo>
                    <a:pt x="3" y="296"/>
                  </a:lnTo>
                  <a:lnTo>
                    <a:pt x="4" y="292"/>
                  </a:lnTo>
                  <a:lnTo>
                    <a:pt x="8" y="290"/>
                  </a:lnTo>
                  <a:lnTo>
                    <a:pt x="11" y="290"/>
                  </a:lnTo>
                  <a:lnTo>
                    <a:pt x="15" y="286"/>
                  </a:lnTo>
                  <a:lnTo>
                    <a:pt x="15" y="281"/>
                  </a:lnTo>
                  <a:lnTo>
                    <a:pt x="14" y="277"/>
                  </a:lnTo>
                  <a:lnTo>
                    <a:pt x="11" y="273"/>
                  </a:lnTo>
                  <a:lnTo>
                    <a:pt x="3" y="267"/>
                  </a:lnTo>
                  <a:lnTo>
                    <a:pt x="6" y="263"/>
                  </a:lnTo>
                  <a:lnTo>
                    <a:pt x="7" y="259"/>
                  </a:lnTo>
                  <a:lnTo>
                    <a:pt x="11" y="257"/>
                  </a:lnTo>
                  <a:lnTo>
                    <a:pt x="15" y="256"/>
                  </a:lnTo>
                  <a:lnTo>
                    <a:pt x="17" y="256"/>
                  </a:lnTo>
                  <a:lnTo>
                    <a:pt x="21" y="256"/>
                  </a:lnTo>
                  <a:lnTo>
                    <a:pt x="24" y="252"/>
                  </a:lnTo>
                  <a:lnTo>
                    <a:pt x="28" y="254"/>
                  </a:lnTo>
                  <a:lnTo>
                    <a:pt x="30" y="249"/>
                  </a:lnTo>
                  <a:lnTo>
                    <a:pt x="29" y="245"/>
                  </a:lnTo>
                  <a:lnTo>
                    <a:pt x="31" y="240"/>
                  </a:lnTo>
                  <a:lnTo>
                    <a:pt x="33" y="236"/>
                  </a:lnTo>
                  <a:lnTo>
                    <a:pt x="30" y="230"/>
                  </a:lnTo>
                  <a:lnTo>
                    <a:pt x="30" y="227"/>
                  </a:lnTo>
                  <a:lnTo>
                    <a:pt x="30" y="221"/>
                  </a:lnTo>
                  <a:lnTo>
                    <a:pt x="30" y="217"/>
                  </a:lnTo>
                  <a:lnTo>
                    <a:pt x="26" y="209"/>
                  </a:lnTo>
                  <a:lnTo>
                    <a:pt x="25" y="205"/>
                  </a:lnTo>
                  <a:lnTo>
                    <a:pt x="26" y="201"/>
                  </a:lnTo>
                  <a:lnTo>
                    <a:pt x="27" y="195"/>
                  </a:lnTo>
                  <a:lnTo>
                    <a:pt x="28" y="186"/>
                  </a:lnTo>
                  <a:lnTo>
                    <a:pt x="28" y="184"/>
                  </a:lnTo>
                  <a:lnTo>
                    <a:pt x="26" y="182"/>
                  </a:lnTo>
                  <a:lnTo>
                    <a:pt x="25" y="178"/>
                  </a:lnTo>
                  <a:lnTo>
                    <a:pt x="25" y="174"/>
                  </a:lnTo>
                  <a:lnTo>
                    <a:pt x="28" y="165"/>
                  </a:lnTo>
                  <a:lnTo>
                    <a:pt x="34" y="146"/>
                  </a:lnTo>
                  <a:lnTo>
                    <a:pt x="36" y="145"/>
                  </a:lnTo>
                  <a:lnTo>
                    <a:pt x="37" y="141"/>
                  </a:lnTo>
                  <a:lnTo>
                    <a:pt x="38" y="137"/>
                  </a:lnTo>
                  <a:lnTo>
                    <a:pt x="44" y="132"/>
                  </a:lnTo>
                  <a:lnTo>
                    <a:pt x="44" y="128"/>
                  </a:lnTo>
                  <a:lnTo>
                    <a:pt x="43" y="124"/>
                  </a:lnTo>
                  <a:lnTo>
                    <a:pt x="45" y="121"/>
                  </a:lnTo>
                  <a:lnTo>
                    <a:pt x="48" y="119"/>
                  </a:lnTo>
                  <a:lnTo>
                    <a:pt x="50" y="115"/>
                  </a:lnTo>
                  <a:lnTo>
                    <a:pt x="56" y="117"/>
                  </a:lnTo>
                  <a:lnTo>
                    <a:pt x="60" y="115"/>
                  </a:lnTo>
                  <a:lnTo>
                    <a:pt x="63" y="115"/>
                  </a:lnTo>
                  <a:lnTo>
                    <a:pt x="67" y="115"/>
                  </a:lnTo>
                  <a:lnTo>
                    <a:pt x="70" y="112"/>
                  </a:lnTo>
                  <a:lnTo>
                    <a:pt x="74" y="111"/>
                  </a:lnTo>
                  <a:lnTo>
                    <a:pt x="75" y="108"/>
                  </a:lnTo>
                  <a:lnTo>
                    <a:pt x="72" y="107"/>
                  </a:lnTo>
                  <a:lnTo>
                    <a:pt x="69" y="107"/>
                  </a:lnTo>
                  <a:lnTo>
                    <a:pt x="66" y="106"/>
                  </a:lnTo>
                  <a:lnTo>
                    <a:pt x="62" y="104"/>
                  </a:lnTo>
                  <a:lnTo>
                    <a:pt x="59" y="102"/>
                  </a:lnTo>
                  <a:lnTo>
                    <a:pt x="57" y="99"/>
                  </a:lnTo>
                  <a:lnTo>
                    <a:pt x="53" y="102"/>
                  </a:lnTo>
                  <a:lnTo>
                    <a:pt x="51" y="105"/>
                  </a:lnTo>
                  <a:lnTo>
                    <a:pt x="47" y="106"/>
                  </a:lnTo>
                  <a:lnTo>
                    <a:pt x="44" y="104"/>
                  </a:lnTo>
                  <a:lnTo>
                    <a:pt x="42" y="101"/>
                  </a:lnTo>
                  <a:lnTo>
                    <a:pt x="41" y="97"/>
                  </a:lnTo>
                  <a:lnTo>
                    <a:pt x="43" y="95"/>
                  </a:lnTo>
                  <a:lnTo>
                    <a:pt x="47" y="94"/>
                  </a:lnTo>
                  <a:lnTo>
                    <a:pt x="53" y="90"/>
                  </a:lnTo>
                  <a:lnTo>
                    <a:pt x="56" y="88"/>
                  </a:lnTo>
                  <a:lnTo>
                    <a:pt x="59" y="86"/>
                  </a:lnTo>
                  <a:lnTo>
                    <a:pt x="59" y="81"/>
                  </a:lnTo>
                  <a:lnTo>
                    <a:pt x="57" y="78"/>
                  </a:lnTo>
                  <a:lnTo>
                    <a:pt x="57" y="74"/>
                  </a:lnTo>
                  <a:lnTo>
                    <a:pt x="59" y="65"/>
                  </a:lnTo>
                  <a:lnTo>
                    <a:pt x="57" y="58"/>
                  </a:lnTo>
                  <a:lnTo>
                    <a:pt x="59" y="55"/>
                  </a:lnTo>
                  <a:lnTo>
                    <a:pt x="61" y="51"/>
                  </a:lnTo>
                  <a:lnTo>
                    <a:pt x="66" y="45"/>
                  </a:lnTo>
                  <a:lnTo>
                    <a:pt x="66" y="40"/>
                  </a:lnTo>
                  <a:lnTo>
                    <a:pt x="63" y="38"/>
                  </a:lnTo>
                  <a:lnTo>
                    <a:pt x="62" y="35"/>
                  </a:lnTo>
                  <a:lnTo>
                    <a:pt x="62" y="30"/>
                  </a:lnTo>
                  <a:lnTo>
                    <a:pt x="63" y="26"/>
                  </a:lnTo>
                  <a:lnTo>
                    <a:pt x="64" y="22"/>
                  </a:lnTo>
                  <a:lnTo>
                    <a:pt x="63" y="19"/>
                  </a:lnTo>
                  <a:lnTo>
                    <a:pt x="60" y="17"/>
                  </a:lnTo>
                  <a:lnTo>
                    <a:pt x="57" y="15"/>
                  </a:lnTo>
                  <a:lnTo>
                    <a:pt x="55" y="12"/>
                  </a:lnTo>
                  <a:lnTo>
                    <a:pt x="55" y="8"/>
                  </a:lnTo>
                  <a:lnTo>
                    <a:pt x="57" y="4"/>
                  </a:lnTo>
                  <a:lnTo>
                    <a:pt x="58" y="0"/>
                  </a:lnTo>
                  <a:lnTo>
                    <a:pt x="112" y="4"/>
                  </a:lnTo>
                  <a:lnTo>
                    <a:pt x="129" y="5"/>
                  </a:lnTo>
                  <a:lnTo>
                    <a:pt x="157" y="8"/>
                  </a:lnTo>
                  <a:lnTo>
                    <a:pt x="156" y="11"/>
                  </a:lnTo>
                  <a:lnTo>
                    <a:pt x="155" y="17"/>
                  </a:lnTo>
                  <a:lnTo>
                    <a:pt x="167" y="51"/>
                  </a:lnTo>
                  <a:lnTo>
                    <a:pt x="175" y="72"/>
                  </a:lnTo>
                  <a:lnTo>
                    <a:pt x="170" y="73"/>
                  </a:lnTo>
                  <a:lnTo>
                    <a:pt x="168" y="76"/>
                  </a:lnTo>
                  <a:lnTo>
                    <a:pt x="167" y="81"/>
                  </a:lnTo>
                  <a:lnTo>
                    <a:pt x="172" y="84"/>
                  </a:lnTo>
                  <a:lnTo>
                    <a:pt x="173" y="85"/>
                  </a:lnTo>
                  <a:lnTo>
                    <a:pt x="180" y="95"/>
                  </a:lnTo>
                  <a:lnTo>
                    <a:pt x="184" y="99"/>
                  </a:lnTo>
                  <a:lnTo>
                    <a:pt x="193" y="110"/>
                  </a:lnTo>
                  <a:lnTo>
                    <a:pt x="198" y="115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5" name="Freeform 84"/>
            <p:cNvSpPr>
              <a:spLocks/>
            </p:cNvSpPr>
            <p:nvPr/>
          </p:nvSpPr>
          <p:spPr bwMode="auto">
            <a:xfrm>
              <a:off x="2628900" y="2912941"/>
              <a:ext cx="398463" cy="372967"/>
            </a:xfrm>
            <a:custGeom>
              <a:avLst/>
              <a:gdLst>
                <a:gd name="T0" fmla="*/ 2147483647 w 251"/>
                <a:gd name="T1" fmla="*/ 2147483647 h 235"/>
                <a:gd name="T2" fmla="*/ 2147483647 w 251"/>
                <a:gd name="T3" fmla="*/ 2147483647 h 235"/>
                <a:gd name="T4" fmla="*/ 2147483647 w 251"/>
                <a:gd name="T5" fmla="*/ 2147483647 h 235"/>
                <a:gd name="T6" fmla="*/ 2147483647 w 251"/>
                <a:gd name="T7" fmla="*/ 2147483647 h 235"/>
                <a:gd name="T8" fmla="*/ 2147483647 w 251"/>
                <a:gd name="T9" fmla="*/ 2147483647 h 235"/>
                <a:gd name="T10" fmla="*/ 2147483647 w 251"/>
                <a:gd name="T11" fmla="*/ 2147483647 h 235"/>
                <a:gd name="T12" fmla="*/ 2147483647 w 251"/>
                <a:gd name="T13" fmla="*/ 2147483647 h 235"/>
                <a:gd name="T14" fmla="*/ 2147483647 w 251"/>
                <a:gd name="T15" fmla="*/ 2147483647 h 235"/>
                <a:gd name="T16" fmla="*/ 2147483647 w 251"/>
                <a:gd name="T17" fmla="*/ 2147483647 h 235"/>
                <a:gd name="T18" fmla="*/ 2147483647 w 251"/>
                <a:gd name="T19" fmla="*/ 2147483647 h 235"/>
                <a:gd name="T20" fmla="*/ 2147483647 w 251"/>
                <a:gd name="T21" fmla="*/ 2147483647 h 235"/>
                <a:gd name="T22" fmla="*/ 2147483647 w 251"/>
                <a:gd name="T23" fmla="*/ 2147483647 h 235"/>
                <a:gd name="T24" fmla="*/ 2147483647 w 251"/>
                <a:gd name="T25" fmla="*/ 2147483647 h 235"/>
                <a:gd name="T26" fmla="*/ 2147483647 w 251"/>
                <a:gd name="T27" fmla="*/ 2147483647 h 235"/>
                <a:gd name="T28" fmla="*/ 2147483647 w 251"/>
                <a:gd name="T29" fmla="*/ 2147483647 h 235"/>
                <a:gd name="T30" fmla="*/ 2147483647 w 251"/>
                <a:gd name="T31" fmla="*/ 2147483647 h 235"/>
                <a:gd name="T32" fmla="*/ 2147483647 w 251"/>
                <a:gd name="T33" fmla="*/ 2147483647 h 235"/>
                <a:gd name="T34" fmla="*/ 2147483647 w 251"/>
                <a:gd name="T35" fmla="*/ 2147483647 h 235"/>
                <a:gd name="T36" fmla="*/ 2147483647 w 251"/>
                <a:gd name="T37" fmla="*/ 2147483647 h 235"/>
                <a:gd name="T38" fmla="*/ 2147483647 w 251"/>
                <a:gd name="T39" fmla="*/ 2147483647 h 235"/>
                <a:gd name="T40" fmla="*/ 2147483647 w 251"/>
                <a:gd name="T41" fmla="*/ 2147483647 h 235"/>
                <a:gd name="T42" fmla="*/ 2147483647 w 251"/>
                <a:gd name="T43" fmla="*/ 2147483647 h 235"/>
                <a:gd name="T44" fmla="*/ 2147483647 w 251"/>
                <a:gd name="T45" fmla="*/ 2147483647 h 235"/>
                <a:gd name="T46" fmla="*/ 2147483647 w 251"/>
                <a:gd name="T47" fmla="*/ 2147483647 h 235"/>
                <a:gd name="T48" fmla="*/ 2147483647 w 251"/>
                <a:gd name="T49" fmla="*/ 2147483647 h 235"/>
                <a:gd name="T50" fmla="*/ 2147483647 w 251"/>
                <a:gd name="T51" fmla="*/ 2147483647 h 235"/>
                <a:gd name="T52" fmla="*/ 2147483647 w 251"/>
                <a:gd name="T53" fmla="*/ 2147483647 h 235"/>
                <a:gd name="T54" fmla="*/ 2147483647 w 251"/>
                <a:gd name="T55" fmla="*/ 2147483647 h 235"/>
                <a:gd name="T56" fmla="*/ 2147483647 w 251"/>
                <a:gd name="T57" fmla="*/ 2147483647 h 235"/>
                <a:gd name="T58" fmla="*/ 0 w 251"/>
                <a:gd name="T59" fmla="*/ 2147483647 h 235"/>
                <a:gd name="T60" fmla="*/ 2147483647 w 251"/>
                <a:gd name="T61" fmla="*/ 2147483647 h 235"/>
                <a:gd name="T62" fmla="*/ 2147483647 w 251"/>
                <a:gd name="T63" fmla="*/ 2147483647 h 235"/>
                <a:gd name="T64" fmla="*/ 2147483647 w 251"/>
                <a:gd name="T65" fmla="*/ 2147483647 h 235"/>
                <a:gd name="T66" fmla="*/ 2147483647 w 251"/>
                <a:gd name="T67" fmla="*/ 2147483647 h 235"/>
                <a:gd name="T68" fmla="*/ 2147483647 w 251"/>
                <a:gd name="T69" fmla="*/ 2147483647 h 235"/>
                <a:gd name="T70" fmla="*/ 2147483647 w 251"/>
                <a:gd name="T71" fmla="*/ 2147483647 h 235"/>
                <a:gd name="T72" fmla="*/ 2147483647 w 251"/>
                <a:gd name="T73" fmla="*/ 2147483647 h 235"/>
                <a:gd name="T74" fmla="*/ 2147483647 w 251"/>
                <a:gd name="T75" fmla="*/ 0 h 235"/>
                <a:gd name="T76" fmla="*/ 2147483647 w 251"/>
                <a:gd name="T77" fmla="*/ 2147483647 h 235"/>
                <a:gd name="T78" fmla="*/ 2147483647 w 251"/>
                <a:gd name="T79" fmla="*/ 2147483647 h 235"/>
                <a:gd name="T80" fmla="*/ 2147483647 w 251"/>
                <a:gd name="T81" fmla="*/ 2147483647 h 235"/>
                <a:gd name="T82" fmla="*/ 2147483647 w 251"/>
                <a:gd name="T83" fmla="*/ 2147483647 h 235"/>
                <a:gd name="T84" fmla="*/ 2147483647 w 251"/>
                <a:gd name="T85" fmla="*/ 2147483647 h 235"/>
                <a:gd name="T86" fmla="*/ 2147483647 w 251"/>
                <a:gd name="T87" fmla="*/ 2147483647 h 235"/>
                <a:gd name="T88" fmla="*/ 2147483647 w 251"/>
                <a:gd name="T89" fmla="*/ 2147483647 h 235"/>
                <a:gd name="T90" fmla="*/ 2147483647 w 251"/>
                <a:gd name="T91" fmla="*/ 2147483647 h 235"/>
                <a:gd name="T92" fmla="*/ 2147483647 w 251"/>
                <a:gd name="T93" fmla="*/ 2147483647 h 235"/>
                <a:gd name="T94" fmla="*/ 2147483647 w 251"/>
                <a:gd name="T95" fmla="*/ 2147483647 h 235"/>
                <a:gd name="T96" fmla="*/ 2147483647 w 251"/>
                <a:gd name="T97" fmla="*/ 2147483647 h 235"/>
                <a:gd name="T98" fmla="*/ 2147483647 w 251"/>
                <a:gd name="T99" fmla="*/ 2147483647 h 235"/>
                <a:gd name="T100" fmla="*/ 2147483647 w 251"/>
                <a:gd name="T101" fmla="*/ 2147483647 h 2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1"/>
                <a:gd name="T154" fmla="*/ 0 h 235"/>
                <a:gd name="T155" fmla="*/ 251 w 251"/>
                <a:gd name="T156" fmla="*/ 235 h 23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1" h="235">
                  <a:moveTo>
                    <a:pt x="216" y="208"/>
                  </a:moveTo>
                  <a:lnTo>
                    <a:pt x="212" y="212"/>
                  </a:lnTo>
                  <a:lnTo>
                    <a:pt x="208" y="214"/>
                  </a:lnTo>
                  <a:lnTo>
                    <a:pt x="197" y="215"/>
                  </a:lnTo>
                  <a:lnTo>
                    <a:pt x="195" y="216"/>
                  </a:lnTo>
                  <a:lnTo>
                    <a:pt x="191" y="216"/>
                  </a:lnTo>
                  <a:lnTo>
                    <a:pt x="188" y="215"/>
                  </a:lnTo>
                  <a:lnTo>
                    <a:pt x="184" y="214"/>
                  </a:lnTo>
                  <a:lnTo>
                    <a:pt x="181" y="216"/>
                  </a:lnTo>
                  <a:lnTo>
                    <a:pt x="180" y="221"/>
                  </a:lnTo>
                  <a:lnTo>
                    <a:pt x="176" y="225"/>
                  </a:lnTo>
                  <a:lnTo>
                    <a:pt x="173" y="227"/>
                  </a:lnTo>
                  <a:lnTo>
                    <a:pt x="170" y="231"/>
                  </a:lnTo>
                  <a:lnTo>
                    <a:pt x="167" y="234"/>
                  </a:lnTo>
                  <a:lnTo>
                    <a:pt x="164" y="232"/>
                  </a:lnTo>
                  <a:lnTo>
                    <a:pt x="162" y="233"/>
                  </a:lnTo>
                  <a:lnTo>
                    <a:pt x="159" y="233"/>
                  </a:lnTo>
                  <a:lnTo>
                    <a:pt x="157" y="231"/>
                  </a:lnTo>
                  <a:lnTo>
                    <a:pt x="155" y="227"/>
                  </a:lnTo>
                  <a:lnTo>
                    <a:pt x="152" y="221"/>
                  </a:lnTo>
                  <a:lnTo>
                    <a:pt x="156" y="220"/>
                  </a:lnTo>
                  <a:lnTo>
                    <a:pt x="159" y="219"/>
                  </a:lnTo>
                  <a:lnTo>
                    <a:pt x="158" y="215"/>
                  </a:lnTo>
                  <a:lnTo>
                    <a:pt x="158" y="210"/>
                  </a:lnTo>
                  <a:lnTo>
                    <a:pt x="157" y="209"/>
                  </a:lnTo>
                  <a:lnTo>
                    <a:pt x="155" y="206"/>
                  </a:lnTo>
                  <a:lnTo>
                    <a:pt x="156" y="198"/>
                  </a:lnTo>
                  <a:lnTo>
                    <a:pt x="155" y="194"/>
                  </a:lnTo>
                  <a:lnTo>
                    <a:pt x="155" y="189"/>
                  </a:lnTo>
                  <a:lnTo>
                    <a:pt x="152" y="186"/>
                  </a:lnTo>
                  <a:lnTo>
                    <a:pt x="156" y="183"/>
                  </a:lnTo>
                  <a:lnTo>
                    <a:pt x="155" y="179"/>
                  </a:lnTo>
                  <a:lnTo>
                    <a:pt x="155" y="178"/>
                  </a:lnTo>
                  <a:lnTo>
                    <a:pt x="157" y="175"/>
                  </a:lnTo>
                  <a:lnTo>
                    <a:pt x="155" y="172"/>
                  </a:lnTo>
                  <a:lnTo>
                    <a:pt x="153" y="171"/>
                  </a:lnTo>
                  <a:lnTo>
                    <a:pt x="151" y="168"/>
                  </a:lnTo>
                  <a:lnTo>
                    <a:pt x="151" y="164"/>
                  </a:lnTo>
                  <a:lnTo>
                    <a:pt x="151" y="162"/>
                  </a:lnTo>
                  <a:lnTo>
                    <a:pt x="152" y="158"/>
                  </a:lnTo>
                  <a:lnTo>
                    <a:pt x="149" y="158"/>
                  </a:lnTo>
                  <a:lnTo>
                    <a:pt x="146" y="159"/>
                  </a:lnTo>
                  <a:lnTo>
                    <a:pt x="143" y="157"/>
                  </a:lnTo>
                  <a:lnTo>
                    <a:pt x="142" y="160"/>
                  </a:lnTo>
                  <a:lnTo>
                    <a:pt x="137" y="156"/>
                  </a:lnTo>
                  <a:lnTo>
                    <a:pt x="133" y="153"/>
                  </a:lnTo>
                  <a:lnTo>
                    <a:pt x="132" y="150"/>
                  </a:lnTo>
                  <a:lnTo>
                    <a:pt x="131" y="149"/>
                  </a:lnTo>
                  <a:lnTo>
                    <a:pt x="130" y="148"/>
                  </a:lnTo>
                  <a:lnTo>
                    <a:pt x="129" y="146"/>
                  </a:lnTo>
                  <a:lnTo>
                    <a:pt x="128" y="142"/>
                  </a:lnTo>
                  <a:lnTo>
                    <a:pt x="132" y="138"/>
                  </a:lnTo>
                  <a:lnTo>
                    <a:pt x="130" y="134"/>
                  </a:lnTo>
                  <a:lnTo>
                    <a:pt x="129" y="130"/>
                  </a:lnTo>
                  <a:lnTo>
                    <a:pt x="129" y="128"/>
                  </a:lnTo>
                  <a:lnTo>
                    <a:pt x="129" y="126"/>
                  </a:lnTo>
                  <a:lnTo>
                    <a:pt x="129" y="121"/>
                  </a:lnTo>
                  <a:lnTo>
                    <a:pt x="128" y="117"/>
                  </a:lnTo>
                  <a:lnTo>
                    <a:pt x="125" y="114"/>
                  </a:lnTo>
                  <a:lnTo>
                    <a:pt x="123" y="111"/>
                  </a:lnTo>
                  <a:lnTo>
                    <a:pt x="122" y="106"/>
                  </a:lnTo>
                  <a:lnTo>
                    <a:pt x="125" y="109"/>
                  </a:lnTo>
                  <a:lnTo>
                    <a:pt x="129" y="107"/>
                  </a:lnTo>
                  <a:lnTo>
                    <a:pt x="126" y="101"/>
                  </a:lnTo>
                  <a:lnTo>
                    <a:pt x="116" y="98"/>
                  </a:lnTo>
                  <a:lnTo>
                    <a:pt x="109" y="101"/>
                  </a:lnTo>
                  <a:lnTo>
                    <a:pt x="105" y="101"/>
                  </a:lnTo>
                  <a:lnTo>
                    <a:pt x="103" y="104"/>
                  </a:lnTo>
                  <a:lnTo>
                    <a:pt x="100" y="106"/>
                  </a:lnTo>
                  <a:lnTo>
                    <a:pt x="96" y="105"/>
                  </a:lnTo>
                  <a:lnTo>
                    <a:pt x="94" y="108"/>
                  </a:lnTo>
                  <a:lnTo>
                    <a:pt x="94" y="111"/>
                  </a:lnTo>
                  <a:lnTo>
                    <a:pt x="96" y="115"/>
                  </a:lnTo>
                  <a:lnTo>
                    <a:pt x="96" y="118"/>
                  </a:lnTo>
                  <a:lnTo>
                    <a:pt x="95" y="119"/>
                  </a:lnTo>
                  <a:lnTo>
                    <a:pt x="92" y="117"/>
                  </a:lnTo>
                  <a:lnTo>
                    <a:pt x="90" y="113"/>
                  </a:lnTo>
                  <a:lnTo>
                    <a:pt x="87" y="111"/>
                  </a:lnTo>
                  <a:lnTo>
                    <a:pt x="85" y="110"/>
                  </a:lnTo>
                  <a:lnTo>
                    <a:pt x="82" y="106"/>
                  </a:lnTo>
                  <a:lnTo>
                    <a:pt x="83" y="102"/>
                  </a:lnTo>
                  <a:lnTo>
                    <a:pt x="85" y="98"/>
                  </a:lnTo>
                  <a:lnTo>
                    <a:pt x="82" y="96"/>
                  </a:lnTo>
                  <a:lnTo>
                    <a:pt x="79" y="94"/>
                  </a:lnTo>
                  <a:lnTo>
                    <a:pt x="79" y="93"/>
                  </a:lnTo>
                  <a:lnTo>
                    <a:pt x="78" y="93"/>
                  </a:lnTo>
                  <a:lnTo>
                    <a:pt x="75" y="92"/>
                  </a:lnTo>
                  <a:lnTo>
                    <a:pt x="72" y="89"/>
                  </a:lnTo>
                  <a:lnTo>
                    <a:pt x="70" y="86"/>
                  </a:lnTo>
                  <a:lnTo>
                    <a:pt x="67" y="83"/>
                  </a:lnTo>
                  <a:lnTo>
                    <a:pt x="67" y="79"/>
                  </a:lnTo>
                  <a:lnTo>
                    <a:pt x="64" y="82"/>
                  </a:lnTo>
                  <a:lnTo>
                    <a:pt x="61" y="83"/>
                  </a:lnTo>
                  <a:lnTo>
                    <a:pt x="61" y="84"/>
                  </a:lnTo>
                  <a:lnTo>
                    <a:pt x="60" y="87"/>
                  </a:lnTo>
                  <a:lnTo>
                    <a:pt x="60" y="92"/>
                  </a:lnTo>
                  <a:lnTo>
                    <a:pt x="57" y="93"/>
                  </a:lnTo>
                  <a:lnTo>
                    <a:pt x="54" y="90"/>
                  </a:lnTo>
                  <a:lnTo>
                    <a:pt x="50" y="90"/>
                  </a:lnTo>
                  <a:lnTo>
                    <a:pt x="46" y="90"/>
                  </a:lnTo>
                  <a:lnTo>
                    <a:pt x="45" y="86"/>
                  </a:lnTo>
                  <a:lnTo>
                    <a:pt x="46" y="83"/>
                  </a:lnTo>
                  <a:lnTo>
                    <a:pt x="47" y="77"/>
                  </a:lnTo>
                  <a:lnTo>
                    <a:pt x="47" y="74"/>
                  </a:lnTo>
                  <a:lnTo>
                    <a:pt x="45" y="69"/>
                  </a:lnTo>
                  <a:lnTo>
                    <a:pt x="44" y="65"/>
                  </a:lnTo>
                  <a:lnTo>
                    <a:pt x="41" y="61"/>
                  </a:lnTo>
                  <a:lnTo>
                    <a:pt x="41" y="57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3" y="56"/>
                  </a:lnTo>
                  <a:lnTo>
                    <a:pt x="26" y="57"/>
                  </a:lnTo>
                  <a:lnTo>
                    <a:pt x="24" y="60"/>
                  </a:lnTo>
                  <a:lnTo>
                    <a:pt x="21" y="60"/>
                  </a:lnTo>
                  <a:lnTo>
                    <a:pt x="18" y="57"/>
                  </a:lnTo>
                  <a:lnTo>
                    <a:pt x="15" y="55"/>
                  </a:lnTo>
                  <a:lnTo>
                    <a:pt x="11" y="53"/>
                  </a:lnTo>
                  <a:lnTo>
                    <a:pt x="8" y="56"/>
                  </a:lnTo>
                  <a:lnTo>
                    <a:pt x="9" y="61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6" y="51"/>
                  </a:lnTo>
                  <a:lnTo>
                    <a:pt x="9" y="48"/>
                  </a:lnTo>
                  <a:lnTo>
                    <a:pt x="22" y="39"/>
                  </a:lnTo>
                  <a:lnTo>
                    <a:pt x="24" y="37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6" y="30"/>
                  </a:lnTo>
                  <a:lnTo>
                    <a:pt x="40" y="30"/>
                  </a:lnTo>
                  <a:lnTo>
                    <a:pt x="47" y="30"/>
                  </a:lnTo>
                  <a:lnTo>
                    <a:pt x="54" y="27"/>
                  </a:lnTo>
                  <a:lnTo>
                    <a:pt x="57" y="25"/>
                  </a:lnTo>
                  <a:lnTo>
                    <a:pt x="60" y="23"/>
                  </a:lnTo>
                  <a:lnTo>
                    <a:pt x="63" y="20"/>
                  </a:lnTo>
                  <a:lnTo>
                    <a:pt x="67" y="18"/>
                  </a:lnTo>
                  <a:lnTo>
                    <a:pt x="70" y="16"/>
                  </a:lnTo>
                  <a:lnTo>
                    <a:pt x="74" y="16"/>
                  </a:lnTo>
                  <a:lnTo>
                    <a:pt x="77" y="19"/>
                  </a:lnTo>
                  <a:lnTo>
                    <a:pt x="78" y="19"/>
                  </a:lnTo>
                  <a:lnTo>
                    <a:pt x="84" y="21"/>
                  </a:lnTo>
                  <a:lnTo>
                    <a:pt x="87" y="20"/>
                  </a:lnTo>
                  <a:lnTo>
                    <a:pt x="90" y="16"/>
                  </a:lnTo>
                  <a:lnTo>
                    <a:pt x="93" y="15"/>
                  </a:lnTo>
                  <a:lnTo>
                    <a:pt x="96" y="18"/>
                  </a:lnTo>
                  <a:lnTo>
                    <a:pt x="97" y="18"/>
                  </a:lnTo>
                  <a:lnTo>
                    <a:pt x="99" y="18"/>
                  </a:lnTo>
                  <a:lnTo>
                    <a:pt x="101" y="14"/>
                  </a:lnTo>
                  <a:lnTo>
                    <a:pt x="104" y="12"/>
                  </a:lnTo>
                  <a:lnTo>
                    <a:pt x="108" y="8"/>
                  </a:lnTo>
                  <a:lnTo>
                    <a:pt x="110" y="5"/>
                  </a:lnTo>
                  <a:lnTo>
                    <a:pt x="112" y="1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4" y="3"/>
                  </a:lnTo>
                  <a:lnTo>
                    <a:pt x="127" y="5"/>
                  </a:lnTo>
                  <a:lnTo>
                    <a:pt x="131" y="5"/>
                  </a:lnTo>
                  <a:lnTo>
                    <a:pt x="133" y="9"/>
                  </a:lnTo>
                  <a:lnTo>
                    <a:pt x="137" y="10"/>
                  </a:lnTo>
                  <a:lnTo>
                    <a:pt x="140" y="8"/>
                  </a:lnTo>
                  <a:lnTo>
                    <a:pt x="148" y="8"/>
                  </a:lnTo>
                  <a:lnTo>
                    <a:pt x="151" y="7"/>
                  </a:lnTo>
                  <a:lnTo>
                    <a:pt x="152" y="7"/>
                  </a:lnTo>
                  <a:lnTo>
                    <a:pt x="155" y="8"/>
                  </a:lnTo>
                  <a:lnTo>
                    <a:pt x="157" y="12"/>
                  </a:lnTo>
                  <a:lnTo>
                    <a:pt x="158" y="15"/>
                  </a:lnTo>
                  <a:lnTo>
                    <a:pt x="160" y="19"/>
                  </a:lnTo>
                  <a:lnTo>
                    <a:pt x="160" y="23"/>
                  </a:lnTo>
                  <a:lnTo>
                    <a:pt x="160" y="27"/>
                  </a:lnTo>
                  <a:lnTo>
                    <a:pt x="166" y="38"/>
                  </a:lnTo>
                  <a:lnTo>
                    <a:pt x="167" y="38"/>
                  </a:lnTo>
                  <a:lnTo>
                    <a:pt x="168" y="38"/>
                  </a:lnTo>
                  <a:lnTo>
                    <a:pt x="171" y="38"/>
                  </a:lnTo>
                  <a:lnTo>
                    <a:pt x="179" y="35"/>
                  </a:lnTo>
                  <a:lnTo>
                    <a:pt x="182" y="37"/>
                  </a:lnTo>
                  <a:lnTo>
                    <a:pt x="189" y="37"/>
                  </a:lnTo>
                  <a:lnTo>
                    <a:pt x="193" y="38"/>
                  </a:lnTo>
                  <a:lnTo>
                    <a:pt x="195" y="42"/>
                  </a:lnTo>
                  <a:lnTo>
                    <a:pt x="195" y="50"/>
                  </a:lnTo>
                  <a:lnTo>
                    <a:pt x="197" y="54"/>
                  </a:lnTo>
                  <a:lnTo>
                    <a:pt x="199" y="57"/>
                  </a:lnTo>
                  <a:lnTo>
                    <a:pt x="197" y="61"/>
                  </a:lnTo>
                  <a:lnTo>
                    <a:pt x="203" y="72"/>
                  </a:lnTo>
                  <a:lnTo>
                    <a:pt x="205" y="79"/>
                  </a:lnTo>
                  <a:lnTo>
                    <a:pt x="216" y="103"/>
                  </a:lnTo>
                  <a:lnTo>
                    <a:pt x="213" y="106"/>
                  </a:lnTo>
                  <a:lnTo>
                    <a:pt x="211" y="110"/>
                  </a:lnTo>
                  <a:lnTo>
                    <a:pt x="208" y="111"/>
                  </a:lnTo>
                  <a:lnTo>
                    <a:pt x="206" y="113"/>
                  </a:lnTo>
                  <a:lnTo>
                    <a:pt x="205" y="114"/>
                  </a:lnTo>
                  <a:lnTo>
                    <a:pt x="205" y="120"/>
                  </a:lnTo>
                  <a:lnTo>
                    <a:pt x="211" y="136"/>
                  </a:lnTo>
                  <a:lnTo>
                    <a:pt x="219" y="151"/>
                  </a:lnTo>
                  <a:lnTo>
                    <a:pt x="249" y="172"/>
                  </a:lnTo>
                  <a:lnTo>
                    <a:pt x="250" y="181"/>
                  </a:lnTo>
                  <a:lnTo>
                    <a:pt x="249" y="192"/>
                  </a:lnTo>
                  <a:lnTo>
                    <a:pt x="243" y="197"/>
                  </a:lnTo>
                  <a:lnTo>
                    <a:pt x="241" y="198"/>
                  </a:lnTo>
                  <a:lnTo>
                    <a:pt x="238" y="199"/>
                  </a:lnTo>
                  <a:lnTo>
                    <a:pt x="237" y="198"/>
                  </a:lnTo>
                  <a:lnTo>
                    <a:pt x="235" y="194"/>
                  </a:lnTo>
                  <a:lnTo>
                    <a:pt x="232" y="193"/>
                  </a:lnTo>
                  <a:lnTo>
                    <a:pt x="229" y="191"/>
                  </a:lnTo>
                  <a:lnTo>
                    <a:pt x="225" y="191"/>
                  </a:lnTo>
                  <a:lnTo>
                    <a:pt x="223" y="194"/>
                  </a:lnTo>
                  <a:lnTo>
                    <a:pt x="222" y="198"/>
                  </a:lnTo>
                  <a:lnTo>
                    <a:pt x="221" y="202"/>
                  </a:lnTo>
                  <a:lnTo>
                    <a:pt x="216" y="208"/>
                  </a:lnTo>
                </a:path>
              </a:pathLst>
            </a:custGeom>
            <a:solidFill>
              <a:srgbClr val="2D2DB9">
                <a:lumMod val="20000"/>
                <a:lumOff val="8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6" name="Freeform 85"/>
            <p:cNvSpPr>
              <a:spLocks/>
            </p:cNvSpPr>
            <p:nvPr/>
          </p:nvSpPr>
          <p:spPr bwMode="auto">
            <a:xfrm>
              <a:off x="4654550" y="3628860"/>
              <a:ext cx="514350" cy="414281"/>
            </a:xfrm>
            <a:custGeom>
              <a:avLst/>
              <a:gdLst>
                <a:gd name="T0" fmla="*/ 321 w 324"/>
                <a:gd name="T1" fmla="*/ 243 h 261"/>
                <a:gd name="T2" fmla="*/ 308 w 324"/>
                <a:gd name="T3" fmla="*/ 246 h 261"/>
                <a:gd name="T4" fmla="*/ 287 w 324"/>
                <a:gd name="T5" fmla="*/ 234 h 261"/>
                <a:gd name="T6" fmla="*/ 277 w 324"/>
                <a:gd name="T7" fmla="*/ 232 h 261"/>
                <a:gd name="T8" fmla="*/ 267 w 324"/>
                <a:gd name="T9" fmla="*/ 236 h 261"/>
                <a:gd name="T10" fmla="*/ 247 w 324"/>
                <a:gd name="T11" fmla="*/ 236 h 261"/>
                <a:gd name="T12" fmla="*/ 226 w 324"/>
                <a:gd name="T13" fmla="*/ 235 h 261"/>
                <a:gd name="T14" fmla="*/ 216 w 324"/>
                <a:gd name="T15" fmla="*/ 232 h 261"/>
                <a:gd name="T16" fmla="*/ 207 w 324"/>
                <a:gd name="T17" fmla="*/ 232 h 261"/>
                <a:gd name="T18" fmla="*/ 199 w 324"/>
                <a:gd name="T19" fmla="*/ 234 h 261"/>
                <a:gd name="T20" fmla="*/ 189 w 324"/>
                <a:gd name="T21" fmla="*/ 229 h 261"/>
                <a:gd name="T22" fmla="*/ 136 w 324"/>
                <a:gd name="T23" fmla="*/ 243 h 261"/>
                <a:gd name="T24" fmla="*/ 122 w 324"/>
                <a:gd name="T25" fmla="*/ 247 h 261"/>
                <a:gd name="T26" fmla="*/ 92 w 324"/>
                <a:gd name="T27" fmla="*/ 260 h 261"/>
                <a:gd name="T28" fmla="*/ 82 w 324"/>
                <a:gd name="T29" fmla="*/ 258 h 261"/>
                <a:gd name="T30" fmla="*/ 65 w 324"/>
                <a:gd name="T31" fmla="*/ 247 h 261"/>
                <a:gd name="T32" fmla="*/ 73 w 324"/>
                <a:gd name="T33" fmla="*/ 240 h 261"/>
                <a:gd name="T34" fmla="*/ 73 w 324"/>
                <a:gd name="T35" fmla="*/ 231 h 261"/>
                <a:gd name="T36" fmla="*/ 70 w 324"/>
                <a:gd name="T37" fmla="*/ 220 h 261"/>
                <a:gd name="T38" fmla="*/ 65 w 324"/>
                <a:gd name="T39" fmla="*/ 208 h 261"/>
                <a:gd name="T40" fmla="*/ 60 w 324"/>
                <a:gd name="T41" fmla="*/ 198 h 261"/>
                <a:gd name="T42" fmla="*/ 51 w 324"/>
                <a:gd name="T43" fmla="*/ 186 h 261"/>
                <a:gd name="T44" fmla="*/ 50 w 324"/>
                <a:gd name="T45" fmla="*/ 171 h 261"/>
                <a:gd name="T46" fmla="*/ 51 w 324"/>
                <a:gd name="T47" fmla="*/ 159 h 261"/>
                <a:gd name="T48" fmla="*/ 58 w 324"/>
                <a:gd name="T49" fmla="*/ 138 h 261"/>
                <a:gd name="T50" fmla="*/ 61 w 324"/>
                <a:gd name="T51" fmla="*/ 126 h 261"/>
                <a:gd name="T52" fmla="*/ 66 w 324"/>
                <a:gd name="T53" fmla="*/ 115 h 261"/>
                <a:gd name="T54" fmla="*/ 73 w 324"/>
                <a:gd name="T55" fmla="*/ 102 h 261"/>
                <a:gd name="T56" fmla="*/ 69 w 324"/>
                <a:gd name="T57" fmla="*/ 88 h 261"/>
                <a:gd name="T58" fmla="*/ 60 w 324"/>
                <a:gd name="T59" fmla="*/ 81 h 261"/>
                <a:gd name="T60" fmla="*/ 53 w 324"/>
                <a:gd name="T61" fmla="*/ 66 h 261"/>
                <a:gd name="T62" fmla="*/ 48 w 324"/>
                <a:gd name="T63" fmla="*/ 55 h 261"/>
                <a:gd name="T64" fmla="*/ 43 w 324"/>
                <a:gd name="T65" fmla="*/ 47 h 261"/>
                <a:gd name="T66" fmla="*/ 41 w 324"/>
                <a:gd name="T67" fmla="*/ 35 h 261"/>
                <a:gd name="T68" fmla="*/ 28 w 324"/>
                <a:gd name="T69" fmla="*/ 28 h 261"/>
                <a:gd name="T70" fmla="*/ 17 w 324"/>
                <a:gd name="T71" fmla="*/ 26 h 261"/>
                <a:gd name="T72" fmla="*/ 9 w 324"/>
                <a:gd name="T73" fmla="*/ 21 h 261"/>
                <a:gd name="T74" fmla="*/ 2 w 324"/>
                <a:gd name="T75" fmla="*/ 12 h 261"/>
                <a:gd name="T76" fmla="*/ 103 w 324"/>
                <a:gd name="T77" fmla="*/ 3 h 261"/>
                <a:gd name="T78" fmla="*/ 216 w 324"/>
                <a:gd name="T79" fmla="*/ 0 h 261"/>
                <a:gd name="T80" fmla="*/ 238 w 324"/>
                <a:gd name="T81" fmla="*/ 24 h 261"/>
                <a:gd name="T82" fmla="*/ 256 w 324"/>
                <a:gd name="T83" fmla="*/ 93 h 261"/>
                <a:gd name="T84" fmla="*/ 270 w 324"/>
                <a:gd name="T85" fmla="*/ 153 h 261"/>
                <a:gd name="T86" fmla="*/ 269 w 324"/>
                <a:gd name="T87" fmla="*/ 163 h 261"/>
                <a:gd name="T88" fmla="*/ 272 w 324"/>
                <a:gd name="T89" fmla="*/ 172 h 261"/>
                <a:gd name="T90" fmla="*/ 289 w 324"/>
                <a:gd name="T91" fmla="*/ 185 h 261"/>
                <a:gd name="T92" fmla="*/ 294 w 324"/>
                <a:gd name="T93" fmla="*/ 195 h 261"/>
                <a:gd name="T94" fmla="*/ 297 w 324"/>
                <a:gd name="T95" fmla="*/ 207 h 261"/>
                <a:gd name="T96" fmla="*/ 299 w 324"/>
                <a:gd name="T97" fmla="*/ 218 h 261"/>
                <a:gd name="T98" fmla="*/ 311 w 324"/>
                <a:gd name="T99" fmla="*/ 233 h 261"/>
                <a:gd name="T100" fmla="*/ 318 w 324"/>
                <a:gd name="T101" fmla="*/ 238 h 261"/>
                <a:gd name="T102" fmla="*/ 323 w 324"/>
                <a:gd name="T103" fmla="*/ 241 h 26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24" h="261">
                  <a:moveTo>
                    <a:pt x="323" y="241"/>
                  </a:moveTo>
                  <a:lnTo>
                    <a:pt x="323" y="243"/>
                  </a:lnTo>
                  <a:lnTo>
                    <a:pt x="321" y="243"/>
                  </a:lnTo>
                  <a:lnTo>
                    <a:pt x="317" y="244"/>
                  </a:lnTo>
                  <a:lnTo>
                    <a:pt x="310" y="246"/>
                  </a:lnTo>
                  <a:lnTo>
                    <a:pt x="308" y="246"/>
                  </a:lnTo>
                  <a:lnTo>
                    <a:pt x="294" y="237"/>
                  </a:lnTo>
                  <a:lnTo>
                    <a:pt x="291" y="236"/>
                  </a:lnTo>
                  <a:lnTo>
                    <a:pt x="287" y="234"/>
                  </a:lnTo>
                  <a:lnTo>
                    <a:pt x="284" y="234"/>
                  </a:lnTo>
                  <a:lnTo>
                    <a:pt x="281" y="232"/>
                  </a:lnTo>
                  <a:lnTo>
                    <a:pt x="277" y="232"/>
                  </a:lnTo>
                  <a:lnTo>
                    <a:pt x="274" y="235"/>
                  </a:lnTo>
                  <a:lnTo>
                    <a:pt x="270" y="236"/>
                  </a:lnTo>
                  <a:lnTo>
                    <a:pt x="267" y="236"/>
                  </a:lnTo>
                  <a:lnTo>
                    <a:pt x="253" y="233"/>
                  </a:lnTo>
                  <a:lnTo>
                    <a:pt x="251" y="236"/>
                  </a:lnTo>
                  <a:lnTo>
                    <a:pt x="247" y="236"/>
                  </a:lnTo>
                  <a:lnTo>
                    <a:pt x="243" y="236"/>
                  </a:lnTo>
                  <a:lnTo>
                    <a:pt x="237" y="233"/>
                  </a:lnTo>
                  <a:lnTo>
                    <a:pt x="226" y="235"/>
                  </a:lnTo>
                  <a:lnTo>
                    <a:pt x="222" y="235"/>
                  </a:lnTo>
                  <a:lnTo>
                    <a:pt x="219" y="234"/>
                  </a:lnTo>
                  <a:lnTo>
                    <a:pt x="216" y="232"/>
                  </a:lnTo>
                  <a:lnTo>
                    <a:pt x="212" y="232"/>
                  </a:lnTo>
                  <a:lnTo>
                    <a:pt x="209" y="232"/>
                  </a:lnTo>
                  <a:lnTo>
                    <a:pt x="207" y="232"/>
                  </a:lnTo>
                  <a:lnTo>
                    <a:pt x="206" y="232"/>
                  </a:lnTo>
                  <a:lnTo>
                    <a:pt x="202" y="233"/>
                  </a:lnTo>
                  <a:lnTo>
                    <a:pt x="199" y="234"/>
                  </a:lnTo>
                  <a:lnTo>
                    <a:pt x="196" y="232"/>
                  </a:lnTo>
                  <a:lnTo>
                    <a:pt x="192" y="230"/>
                  </a:lnTo>
                  <a:lnTo>
                    <a:pt x="189" y="229"/>
                  </a:lnTo>
                  <a:lnTo>
                    <a:pt x="162" y="244"/>
                  </a:lnTo>
                  <a:lnTo>
                    <a:pt x="155" y="244"/>
                  </a:lnTo>
                  <a:lnTo>
                    <a:pt x="136" y="243"/>
                  </a:lnTo>
                  <a:lnTo>
                    <a:pt x="133" y="246"/>
                  </a:lnTo>
                  <a:lnTo>
                    <a:pt x="130" y="247"/>
                  </a:lnTo>
                  <a:lnTo>
                    <a:pt x="122" y="247"/>
                  </a:lnTo>
                  <a:lnTo>
                    <a:pt x="118" y="247"/>
                  </a:lnTo>
                  <a:lnTo>
                    <a:pt x="115" y="246"/>
                  </a:lnTo>
                  <a:lnTo>
                    <a:pt x="92" y="260"/>
                  </a:lnTo>
                  <a:lnTo>
                    <a:pt x="89" y="260"/>
                  </a:lnTo>
                  <a:lnTo>
                    <a:pt x="86" y="258"/>
                  </a:lnTo>
                  <a:lnTo>
                    <a:pt x="82" y="258"/>
                  </a:lnTo>
                  <a:lnTo>
                    <a:pt x="79" y="259"/>
                  </a:lnTo>
                  <a:lnTo>
                    <a:pt x="61" y="256"/>
                  </a:lnTo>
                  <a:lnTo>
                    <a:pt x="65" y="247"/>
                  </a:lnTo>
                  <a:lnTo>
                    <a:pt x="69" y="245"/>
                  </a:lnTo>
                  <a:lnTo>
                    <a:pt x="71" y="243"/>
                  </a:lnTo>
                  <a:lnTo>
                    <a:pt x="73" y="240"/>
                  </a:lnTo>
                  <a:lnTo>
                    <a:pt x="74" y="235"/>
                  </a:lnTo>
                  <a:lnTo>
                    <a:pt x="73" y="232"/>
                  </a:lnTo>
                  <a:lnTo>
                    <a:pt x="73" y="231"/>
                  </a:lnTo>
                  <a:lnTo>
                    <a:pt x="71" y="228"/>
                  </a:lnTo>
                  <a:lnTo>
                    <a:pt x="70" y="224"/>
                  </a:lnTo>
                  <a:lnTo>
                    <a:pt x="70" y="220"/>
                  </a:lnTo>
                  <a:lnTo>
                    <a:pt x="69" y="216"/>
                  </a:lnTo>
                  <a:lnTo>
                    <a:pt x="66" y="212"/>
                  </a:lnTo>
                  <a:lnTo>
                    <a:pt x="65" y="208"/>
                  </a:lnTo>
                  <a:lnTo>
                    <a:pt x="64" y="204"/>
                  </a:lnTo>
                  <a:lnTo>
                    <a:pt x="62" y="201"/>
                  </a:lnTo>
                  <a:lnTo>
                    <a:pt x="60" y="198"/>
                  </a:lnTo>
                  <a:lnTo>
                    <a:pt x="54" y="194"/>
                  </a:lnTo>
                  <a:lnTo>
                    <a:pt x="52" y="190"/>
                  </a:lnTo>
                  <a:lnTo>
                    <a:pt x="51" y="186"/>
                  </a:lnTo>
                  <a:lnTo>
                    <a:pt x="50" y="180"/>
                  </a:lnTo>
                  <a:lnTo>
                    <a:pt x="48" y="175"/>
                  </a:lnTo>
                  <a:lnTo>
                    <a:pt x="50" y="171"/>
                  </a:lnTo>
                  <a:lnTo>
                    <a:pt x="52" y="168"/>
                  </a:lnTo>
                  <a:lnTo>
                    <a:pt x="52" y="163"/>
                  </a:lnTo>
                  <a:lnTo>
                    <a:pt x="51" y="159"/>
                  </a:lnTo>
                  <a:lnTo>
                    <a:pt x="52" y="154"/>
                  </a:lnTo>
                  <a:lnTo>
                    <a:pt x="58" y="142"/>
                  </a:lnTo>
                  <a:lnTo>
                    <a:pt x="58" y="138"/>
                  </a:lnTo>
                  <a:lnTo>
                    <a:pt x="58" y="137"/>
                  </a:lnTo>
                  <a:lnTo>
                    <a:pt x="57" y="133"/>
                  </a:lnTo>
                  <a:lnTo>
                    <a:pt x="61" y="126"/>
                  </a:lnTo>
                  <a:lnTo>
                    <a:pt x="64" y="122"/>
                  </a:lnTo>
                  <a:lnTo>
                    <a:pt x="66" y="119"/>
                  </a:lnTo>
                  <a:lnTo>
                    <a:pt x="66" y="115"/>
                  </a:lnTo>
                  <a:lnTo>
                    <a:pt x="66" y="110"/>
                  </a:lnTo>
                  <a:lnTo>
                    <a:pt x="67" y="106"/>
                  </a:lnTo>
                  <a:lnTo>
                    <a:pt x="73" y="102"/>
                  </a:lnTo>
                  <a:lnTo>
                    <a:pt x="75" y="98"/>
                  </a:lnTo>
                  <a:lnTo>
                    <a:pt x="70" y="91"/>
                  </a:lnTo>
                  <a:lnTo>
                    <a:pt x="69" y="88"/>
                  </a:lnTo>
                  <a:lnTo>
                    <a:pt x="66" y="84"/>
                  </a:lnTo>
                  <a:lnTo>
                    <a:pt x="63" y="82"/>
                  </a:lnTo>
                  <a:lnTo>
                    <a:pt x="60" y="81"/>
                  </a:lnTo>
                  <a:lnTo>
                    <a:pt x="55" y="81"/>
                  </a:lnTo>
                  <a:lnTo>
                    <a:pt x="51" y="75"/>
                  </a:lnTo>
                  <a:lnTo>
                    <a:pt x="53" y="66"/>
                  </a:lnTo>
                  <a:lnTo>
                    <a:pt x="52" y="64"/>
                  </a:lnTo>
                  <a:lnTo>
                    <a:pt x="50" y="58"/>
                  </a:lnTo>
                  <a:lnTo>
                    <a:pt x="48" y="55"/>
                  </a:lnTo>
                  <a:lnTo>
                    <a:pt x="48" y="51"/>
                  </a:lnTo>
                  <a:lnTo>
                    <a:pt x="46" y="49"/>
                  </a:lnTo>
                  <a:lnTo>
                    <a:pt x="43" y="47"/>
                  </a:lnTo>
                  <a:lnTo>
                    <a:pt x="43" y="43"/>
                  </a:lnTo>
                  <a:lnTo>
                    <a:pt x="43" y="38"/>
                  </a:lnTo>
                  <a:lnTo>
                    <a:pt x="41" y="35"/>
                  </a:lnTo>
                  <a:lnTo>
                    <a:pt x="37" y="32"/>
                  </a:lnTo>
                  <a:lnTo>
                    <a:pt x="30" y="31"/>
                  </a:lnTo>
                  <a:lnTo>
                    <a:pt x="28" y="28"/>
                  </a:lnTo>
                  <a:lnTo>
                    <a:pt x="24" y="26"/>
                  </a:lnTo>
                  <a:lnTo>
                    <a:pt x="21" y="26"/>
                  </a:lnTo>
                  <a:lnTo>
                    <a:pt x="17" y="26"/>
                  </a:lnTo>
                  <a:lnTo>
                    <a:pt x="14" y="26"/>
                  </a:lnTo>
                  <a:lnTo>
                    <a:pt x="11" y="24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5"/>
                  </a:lnTo>
                  <a:lnTo>
                    <a:pt x="66" y="4"/>
                  </a:lnTo>
                  <a:lnTo>
                    <a:pt x="103" y="3"/>
                  </a:lnTo>
                  <a:lnTo>
                    <a:pt x="140" y="2"/>
                  </a:lnTo>
                  <a:lnTo>
                    <a:pt x="167" y="1"/>
                  </a:lnTo>
                  <a:lnTo>
                    <a:pt x="216" y="0"/>
                  </a:lnTo>
                  <a:lnTo>
                    <a:pt x="221" y="0"/>
                  </a:lnTo>
                  <a:lnTo>
                    <a:pt x="237" y="0"/>
                  </a:lnTo>
                  <a:lnTo>
                    <a:pt x="238" y="24"/>
                  </a:lnTo>
                  <a:lnTo>
                    <a:pt x="249" y="69"/>
                  </a:lnTo>
                  <a:lnTo>
                    <a:pt x="251" y="73"/>
                  </a:lnTo>
                  <a:lnTo>
                    <a:pt x="256" y="93"/>
                  </a:lnTo>
                  <a:lnTo>
                    <a:pt x="266" y="130"/>
                  </a:lnTo>
                  <a:lnTo>
                    <a:pt x="270" y="148"/>
                  </a:lnTo>
                  <a:lnTo>
                    <a:pt x="270" y="153"/>
                  </a:lnTo>
                  <a:lnTo>
                    <a:pt x="268" y="157"/>
                  </a:lnTo>
                  <a:lnTo>
                    <a:pt x="268" y="162"/>
                  </a:lnTo>
                  <a:lnTo>
                    <a:pt x="269" y="163"/>
                  </a:lnTo>
                  <a:lnTo>
                    <a:pt x="270" y="165"/>
                  </a:lnTo>
                  <a:lnTo>
                    <a:pt x="272" y="169"/>
                  </a:lnTo>
                  <a:lnTo>
                    <a:pt x="272" y="172"/>
                  </a:lnTo>
                  <a:lnTo>
                    <a:pt x="274" y="176"/>
                  </a:lnTo>
                  <a:lnTo>
                    <a:pt x="276" y="180"/>
                  </a:lnTo>
                  <a:lnTo>
                    <a:pt x="289" y="185"/>
                  </a:lnTo>
                  <a:lnTo>
                    <a:pt x="291" y="188"/>
                  </a:lnTo>
                  <a:lnTo>
                    <a:pt x="293" y="191"/>
                  </a:lnTo>
                  <a:lnTo>
                    <a:pt x="294" y="195"/>
                  </a:lnTo>
                  <a:lnTo>
                    <a:pt x="295" y="199"/>
                  </a:lnTo>
                  <a:lnTo>
                    <a:pt x="295" y="203"/>
                  </a:lnTo>
                  <a:lnTo>
                    <a:pt x="297" y="207"/>
                  </a:lnTo>
                  <a:lnTo>
                    <a:pt x="298" y="210"/>
                  </a:lnTo>
                  <a:lnTo>
                    <a:pt x="298" y="215"/>
                  </a:lnTo>
                  <a:lnTo>
                    <a:pt x="299" y="218"/>
                  </a:lnTo>
                  <a:lnTo>
                    <a:pt x="301" y="222"/>
                  </a:lnTo>
                  <a:lnTo>
                    <a:pt x="304" y="225"/>
                  </a:lnTo>
                  <a:lnTo>
                    <a:pt x="311" y="233"/>
                  </a:lnTo>
                  <a:lnTo>
                    <a:pt x="314" y="235"/>
                  </a:lnTo>
                  <a:lnTo>
                    <a:pt x="317" y="237"/>
                  </a:lnTo>
                  <a:lnTo>
                    <a:pt x="318" y="238"/>
                  </a:lnTo>
                  <a:lnTo>
                    <a:pt x="319" y="239"/>
                  </a:lnTo>
                  <a:lnTo>
                    <a:pt x="322" y="239"/>
                  </a:lnTo>
                  <a:lnTo>
                    <a:pt x="323" y="24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7" name="Freeform 86"/>
            <p:cNvSpPr>
              <a:spLocks/>
            </p:cNvSpPr>
            <p:nvPr/>
          </p:nvSpPr>
          <p:spPr bwMode="auto">
            <a:xfrm>
              <a:off x="5029200" y="3620925"/>
              <a:ext cx="614363" cy="526977"/>
            </a:xfrm>
            <a:custGeom>
              <a:avLst/>
              <a:gdLst>
                <a:gd name="T0" fmla="*/ 259 w 387"/>
                <a:gd name="T1" fmla="*/ 244 h 332"/>
                <a:gd name="T2" fmla="*/ 253 w 387"/>
                <a:gd name="T3" fmla="*/ 246 h 332"/>
                <a:gd name="T4" fmla="*/ 246 w 387"/>
                <a:gd name="T5" fmla="*/ 250 h 332"/>
                <a:gd name="T6" fmla="*/ 173 w 387"/>
                <a:gd name="T7" fmla="*/ 329 h 332"/>
                <a:gd name="T8" fmla="*/ 163 w 387"/>
                <a:gd name="T9" fmla="*/ 320 h 332"/>
                <a:gd name="T10" fmla="*/ 153 w 387"/>
                <a:gd name="T11" fmla="*/ 317 h 332"/>
                <a:gd name="T12" fmla="*/ 109 w 387"/>
                <a:gd name="T13" fmla="*/ 307 h 332"/>
                <a:gd name="T14" fmla="*/ 107 w 387"/>
                <a:gd name="T15" fmla="*/ 296 h 332"/>
                <a:gd name="T16" fmla="*/ 110 w 387"/>
                <a:gd name="T17" fmla="*/ 285 h 332"/>
                <a:gd name="T18" fmla="*/ 108 w 387"/>
                <a:gd name="T19" fmla="*/ 274 h 332"/>
                <a:gd name="T20" fmla="*/ 102 w 387"/>
                <a:gd name="T21" fmla="*/ 264 h 332"/>
                <a:gd name="T22" fmla="*/ 92 w 387"/>
                <a:gd name="T23" fmla="*/ 257 h 332"/>
                <a:gd name="T24" fmla="*/ 87 w 387"/>
                <a:gd name="T25" fmla="*/ 246 h 332"/>
                <a:gd name="T26" fmla="*/ 81 w 387"/>
                <a:gd name="T27" fmla="*/ 242 h 332"/>
                <a:gd name="T28" fmla="*/ 67 w 387"/>
                <a:gd name="T29" fmla="*/ 229 h 332"/>
                <a:gd name="T30" fmla="*/ 61 w 387"/>
                <a:gd name="T31" fmla="*/ 219 h 332"/>
                <a:gd name="T32" fmla="*/ 59 w 387"/>
                <a:gd name="T33" fmla="*/ 208 h 332"/>
                <a:gd name="T34" fmla="*/ 56 w 387"/>
                <a:gd name="T35" fmla="*/ 196 h 332"/>
                <a:gd name="T36" fmla="*/ 53 w 387"/>
                <a:gd name="T37" fmla="*/ 190 h 332"/>
                <a:gd name="T38" fmla="*/ 36 w 387"/>
                <a:gd name="T39" fmla="*/ 177 h 332"/>
                <a:gd name="T40" fmla="*/ 32 w 387"/>
                <a:gd name="T41" fmla="*/ 168 h 332"/>
                <a:gd name="T42" fmla="*/ 33 w 387"/>
                <a:gd name="T43" fmla="*/ 157 h 332"/>
                <a:gd name="T44" fmla="*/ 20 w 387"/>
                <a:gd name="T45" fmla="*/ 98 h 332"/>
                <a:gd name="T46" fmla="*/ 2 w 387"/>
                <a:gd name="T47" fmla="*/ 29 h 332"/>
                <a:gd name="T48" fmla="*/ 103 w 387"/>
                <a:gd name="T49" fmla="*/ 2 h 332"/>
                <a:gd name="T50" fmla="*/ 121 w 387"/>
                <a:gd name="T51" fmla="*/ 2 h 332"/>
                <a:gd name="T52" fmla="*/ 213 w 387"/>
                <a:gd name="T53" fmla="*/ 1 h 332"/>
                <a:gd name="T54" fmla="*/ 245 w 387"/>
                <a:gd name="T55" fmla="*/ 9 h 332"/>
                <a:gd name="T56" fmla="*/ 240 w 387"/>
                <a:gd name="T57" fmla="*/ 22 h 332"/>
                <a:gd name="T58" fmla="*/ 235 w 387"/>
                <a:gd name="T59" fmla="*/ 32 h 332"/>
                <a:gd name="T60" fmla="*/ 239 w 387"/>
                <a:gd name="T61" fmla="*/ 43 h 332"/>
                <a:gd name="T62" fmla="*/ 245 w 387"/>
                <a:gd name="T63" fmla="*/ 50 h 332"/>
                <a:gd name="T64" fmla="*/ 252 w 387"/>
                <a:gd name="T65" fmla="*/ 59 h 332"/>
                <a:gd name="T66" fmla="*/ 254 w 387"/>
                <a:gd name="T67" fmla="*/ 67 h 332"/>
                <a:gd name="T68" fmla="*/ 259 w 387"/>
                <a:gd name="T69" fmla="*/ 71 h 332"/>
                <a:gd name="T70" fmla="*/ 266 w 387"/>
                <a:gd name="T71" fmla="*/ 79 h 332"/>
                <a:gd name="T72" fmla="*/ 273 w 387"/>
                <a:gd name="T73" fmla="*/ 83 h 332"/>
                <a:gd name="T74" fmla="*/ 278 w 387"/>
                <a:gd name="T75" fmla="*/ 96 h 332"/>
                <a:gd name="T76" fmla="*/ 281 w 387"/>
                <a:gd name="T77" fmla="*/ 105 h 332"/>
                <a:gd name="T78" fmla="*/ 284 w 387"/>
                <a:gd name="T79" fmla="*/ 117 h 332"/>
                <a:gd name="T80" fmla="*/ 334 w 387"/>
                <a:gd name="T81" fmla="*/ 147 h 332"/>
                <a:gd name="T82" fmla="*/ 319 w 387"/>
                <a:gd name="T83" fmla="*/ 176 h 332"/>
                <a:gd name="T84" fmla="*/ 332 w 387"/>
                <a:gd name="T85" fmla="*/ 187 h 332"/>
                <a:gd name="T86" fmla="*/ 342 w 387"/>
                <a:gd name="T87" fmla="*/ 190 h 332"/>
                <a:gd name="T88" fmla="*/ 353 w 387"/>
                <a:gd name="T89" fmla="*/ 202 h 332"/>
                <a:gd name="T90" fmla="*/ 360 w 387"/>
                <a:gd name="T91" fmla="*/ 213 h 332"/>
                <a:gd name="T92" fmla="*/ 369 w 387"/>
                <a:gd name="T93" fmla="*/ 217 h 332"/>
                <a:gd name="T94" fmla="*/ 385 w 387"/>
                <a:gd name="T95" fmla="*/ 231 h 332"/>
                <a:gd name="T96" fmla="*/ 379 w 387"/>
                <a:gd name="T97" fmla="*/ 240 h 332"/>
                <a:gd name="T98" fmla="*/ 368 w 387"/>
                <a:gd name="T99" fmla="*/ 244 h 332"/>
                <a:gd name="T100" fmla="*/ 364 w 387"/>
                <a:gd name="T101" fmla="*/ 238 h 332"/>
                <a:gd name="T102" fmla="*/ 355 w 387"/>
                <a:gd name="T103" fmla="*/ 241 h 332"/>
                <a:gd name="T104" fmla="*/ 347 w 387"/>
                <a:gd name="T105" fmla="*/ 234 h 332"/>
                <a:gd name="T106" fmla="*/ 340 w 387"/>
                <a:gd name="T107" fmla="*/ 228 h 332"/>
                <a:gd name="T108" fmla="*/ 322 w 387"/>
                <a:gd name="T109" fmla="*/ 227 h 332"/>
                <a:gd name="T110" fmla="*/ 308 w 387"/>
                <a:gd name="T111" fmla="*/ 216 h 332"/>
                <a:gd name="T112" fmla="*/ 300 w 387"/>
                <a:gd name="T113" fmla="*/ 212 h 332"/>
                <a:gd name="T114" fmla="*/ 293 w 387"/>
                <a:gd name="T115" fmla="*/ 219 h 332"/>
                <a:gd name="T116" fmla="*/ 283 w 387"/>
                <a:gd name="T117" fmla="*/ 222 h 332"/>
                <a:gd name="T118" fmla="*/ 275 w 387"/>
                <a:gd name="T119" fmla="*/ 229 h 332"/>
                <a:gd name="T120" fmla="*/ 263 w 387"/>
                <a:gd name="T121" fmla="*/ 240 h 3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87" h="332">
                  <a:moveTo>
                    <a:pt x="263" y="240"/>
                  </a:moveTo>
                  <a:lnTo>
                    <a:pt x="263" y="242"/>
                  </a:lnTo>
                  <a:lnTo>
                    <a:pt x="259" y="244"/>
                  </a:lnTo>
                  <a:lnTo>
                    <a:pt x="256" y="244"/>
                  </a:lnTo>
                  <a:lnTo>
                    <a:pt x="253" y="245"/>
                  </a:lnTo>
                  <a:lnTo>
                    <a:pt x="253" y="246"/>
                  </a:lnTo>
                  <a:lnTo>
                    <a:pt x="250" y="248"/>
                  </a:lnTo>
                  <a:lnTo>
                    <a:pt x="247" y="250"/>
                  </a:lnTo>
                  <a:lnTo>
                    <a:pt x="246" y="250"/>
                  </a:lnTo>
                  <a:lnTo>
                    <a:pt x="222" y="278"/>
                  </a:lnTo>
                  <a:lnTo>
                    <a:pt x="176" y="331"/>
                  </a:lnTo>
                  <a:lnTo>
                    <a:pt x="173" y="329"/>
                  </a:lnTo>
                  <a:lnTo>
                    <a:pt x="168" y="326"/>
                  </a:lnTo>
                  <a:lnTo>
                    <a:pt x="166" y="322"/>
                  </a:lnTo>
                  <a:lnTo>
                    <a:pt x="163" y="320"/>
                  </a:lnTo>
                  <a:lnTo>
                    <a:pt x="160" y="319"/>
                  </a:lnTo>
                  <a:lnTo>
                    <a:pt x="157" y="318"/>
                  </a:lnTo>
                  <a:lnTo>
                    <a:pt x="153" y="317"/>
                  </a:lnTo>
                  <a:lnTo>
                    <a:pt x="112" y="315"/>
                  </a:lnTo>
                  <a:lnTo>
                    <a:pt x="110" y="312"/>
                  </a:lnTo>
                  <a:lnTo>
                    <a:pt x="109" y="307"/>
                  </a:lnTo>
                  <a:lnTo>
                    <a:pt x="107" y="304"/>
                  </a:lnTo>
                  <a:lnTo>
                    <a:pt x="107" y="300"/>
                  </a:lnTo>
                  <a:lnTo>
                    <a:pt x="107" y="296"/>
                  </a:lnTo>
                  <a:lnTo>
                    <a:pt x="110" y="293"/>
                  </a:lnTo>
                  <a:lnTo>
                    <a:pt x="110" y="289"/>
                  </a:lnTo>
                  <a:lnTo>
                    <a:pt x="110" y="285"/>
                  </a:lnTo>
                  <a:lnTo>
                    <a:pt x="111" y="281"/>
                  </a:lnTo>
                  <a:lnTo>
                    <a:pt x="111" y="278"/>
                  </a:lnTo>
                  <a:lnTo>
                    <a:pt x="108" y="274"/>
                  </a:lnTo>
                  <a:lnTo>
                    <a:pt x="104" y="271"/>
                  </a:lnTo>
                  <a:lnTo>
                    <a:pt x="103" y="267"/>
                  </a:lnTo>
                  <a:lnTo>
                    <a:pt x="102" y="264"/>
                  </a:lnTo>
                  <a:lnTo>
                    <a:pt x="99" y="261"/>
                  </a:lnTo>
                  <a:lnTo>
                    <a:pt x="95" y="260"/>
                  </a:lnTo>
                  <a:lnTo>
                    <a:pt x="92" y="257"/>
                  </a:lnTo>
                  <a:lnTo>
                    <a:pt x="88" y="251"/>
                  </a:lnTo>
                  <a:lnTo>
                    <a:pt x="87" y="247"/>
                  </a:lnTo>
                  <a:lnTo>
                    <a:pt x="87" y="246"/>
                  </a:lnTo>
                  <a:lnTo>
                    <a:pt x="85" y="243"/>
                  </a:lnTo>
                  <a:lnTo>
                    <a:pt x="82" y="243"/>
                  </a:lnTo>
                  <a:lnTo>
                    <a:pt x="81" y="242"/>
                  </a:lnTo>
                  <a:lnTo>
                    <a:pt x="77" y="240"/>
                  </a:lnTo>
                  <a:lnTo>
                    <a:pt x="74" y="238"/>
                  </a:lnTo>
                  <a:lnTo>
                    <a:pt x="67" y="229"/>
                  </a:lnTo>
                  <a:lnTo>
                    <a:pt x="64" y="227"/>
                  </a:lnTo>
                  <a:lnTo>
                    <a:pt x="62" y="223"/>
                  </a:lnTo>
                  <a:lnTo>
                    <a:pt x="61" y="219"/>
                  </a:lnTo>
                  <a:lnTo>
                    <a:pt x="62" y="215"/>
                  </a:lnTo>
                  <a:lnTo>
                    <a:pt x="59" y="212"/>
                  </a:lnTo>
                  <a:lnTo>
                    <a:pt x="59" y="208"/>
                  </a:lnTo>
                  <a:lnTo>
                    <a:pt x="59" y="203"/>
                  </a:lnTo>
                  <a:lnTo>
                    <a:pt x="57" y="200"/>
                  </a:lnTo>
                  <a:lnTo>
                    <a:pt x="56" y="196"/>
                  </a:lnTo>
                  <a:lnTo>
                    <a:pt x="55" y="193"/>
                  </a:lnTo>
                  <a:lnTo>
                    <a:pt x="55" y="192"/>
                  </a:lnTo>
                  <a:lnTo>
                    <a:pt x="53" y="190"/>
                  </a:lnTo>
                  <a:lnTo>
                    <a:pt x="39" y="185"/>
                  </a:lnTo>
                  <a:lnTo>
                    <a:pt x="38" y="181"/>
                  </a:lnTo>
                  <a:lnTo>
                    <a:pt x="36" y="177"/>
                  </a:lnTo>
                  <a:lnTo>
                    <a:pt x="36" y="174"/>
                  </a:lnTo>
                  <a:lnTo>
                    <a:pt x="33" y="170"/>
                  </a:lnTo>
                  <a:lnTo>
                    <a:pt x="32" y="168"/>
                  </a:lnTo>
                  <a:lnTo>
                    <a:pt x="31" y="166"/>
                  </a:lnTo>
                  <a:lnTo>
                    <a:pt x="31" y="162"/>
                  </a:lnTo>
                  <a:lnTo>
                    <a:pt x="33" y="157"/>
                  </a:lnTo>
                  <a:lnTo>
                    <a:pt x="33" y="153"/>
                  </a:lnTo>
                  <a:lnTo>
                    <a:pt x="30" y="135"/>
                  </a:lnTo>
                  <a:lnTo>
                    <a:pt x="20" y="98"/>
                  </a:lnTo>
                  <a:lnTo>
                    <a:pt x="14" y="78"/>
                  </a:lnTo>
                  <a:lnTo>
                    <a:pt x="13" y="73"/>
                  </a:lnTo>
                  <a:lnTo>
                    <a:pt x="2" y="29"/>
                  </a:lnTo>
                  <a:lnTo>
                    <a:pt x="0" y="5"/>
                  </a:lnTo>
                  <a:lnTo>
                    <a:pt x="49" y="4"/>
                  </a:lnTo>
                  <a:lnTo>
                    <a:pt x="103" y="2"/>
                  </a:lnTo>
                  <a:lnTo>
                    <a:pt x="108" y="2"/>
                  </a:lnTo>
                  <a:lnTo>
                    <a:pt x="110" y="2"/>
                  </a:lnTo>
                  <a:lnTo>
                    <a:pt x="121" y="2"/>
                  </a:lnTo>
                  <a:lnTo>
                    <a:pt x="186" y="1"/>
                  </a:lnTo>
                  <a:lnTo>
                    <a:pt x="187" y="1"/>
                  </a:lnTo>
                  <a:lnTo>
                    <a:pt x="213" y="1"/>
                  </a:lnTo>
                  <a:lnTo>
                    <a:pt x="239" y="0"/>
                  </a:lnTo>
                  <a:lnTo>
                    <a:pt x="239" y="4"/>
                  </a:lnTo>
                  <a:lnTo>
                    <a:pt x="245" y="9"/>
                  </a:lnTo>
                  <a:lnTo>
                    <a:pt x="247" y="13"/>
                  </a:lnTo>
                  <a:lnTo>
                    <a:pt x="245" y="17"/>
                  </a:lnTo>
                  <a:lnTo>
                    <a:pt x="240" y="22"/>
                  </a:lnTo>
                  <a:lnTo>
                    <a:pt x="239" y="26"/>
                  </a:lnTo>
                  <a:lnTo>
                    <a:pt x="236" y="28"/>
                  </a:lnTo>
                  <a:lnTo>
                    <a:pt x="235" y="32"/>
                  </a:lnTo>
                  <a:lnTo>
                    <a:pt x="236" y="36"/>
                  </a:lnTo>
                  <a:lnTo>
                    <a:pt x="239" y="38"/>
                  </a:lnTo>
                  <a:lnTo>
                    <a:pt x="239" y="43"/>
                  </a:lnTo>
                  <a:lnTo>
                    <a:pt x="241" y="45"/>
                  </a:lnTo>
                  <a:lnTo>
                    <a:pt x="244" y="48"/>
                  </a:lnTo>
                  <a:lnTo>
                    <a:pt x="245" y="50"/>
                  </a:lnTo>
                  <a:lnTo>
                    <a:pt x="248" y="52"/>
                  </a:lnTo>
                  <a:lnTo>
                    <a:pt x="250" y="55"/>
                  </a:lnTo>
                  <a:lnTo>
                    <a:pt x="252" y="59"/>
                  </a:lnTo>
                  <a:lnTo>
                    <a:pt x="251" y="61"/>
                  </a:lnTo>
                  <a:lnTo>
                    <a:pt x="250" y="65"/>
                  </a:lnTo>
                  <a:lnTo>
                    <a:pt x="254" y="67"/>
                  </a:lnTo>
                  <a:lnTo>
                    <a:pt x="255" y="67"/>
                  </a:lnTo>
                  <a:lnTo>
                    <a:pt x="257" y="68"/>
                  </a:lnTo>
                  <a:lnTo>
                    <a:pt x="259" y="71"/>
                  </a:lnTo>
                  <a:lnTo>
                    <a:pt x="261" y="74"/>
                  </a:lnTo>
                  <a:lnTo>
                    <a:pt x="264" y="77"/>
                  </a:lnTo>
                  <a:lnTo>
                    <a:pt x="266" y="79"/>
                  </a:lnTo>
                  <a:lnTo>
                    <a:pt x="268" y="81"/>
                  </a:lnTo>
                  <a:lnTo>
                    <a:pt x="271" y="82"/>
                  </a:lnTo>
                  <a:lnTo>
                    <a:pt x="273" y="83"/>
                  </a:lnTo>
                  <a:lnTo>
                    <a:pt x="274" y="85"/>
                  </a:lnTo>
                  <a:lnTo>
                    <a:pt x="277" y="93"/>
                  </a:lnTo>
                  <a:lnTo>
                    <a:pt x="278" y="96"/>
                  </a:lnTo>
                  <a:lnTo>
                    <a:pt x="280" y="99"/>
                  </a:lnTo>
                  <a:lnTo>
                    <a:pt x="280" y="100"/>
                  </a:lnTo>
                  <a:lnTo>
                    <a:pt x="281" y="105"/>
                  </a:lnTo>
                  <a:lnTo>
                    <a:pt x="283" y="109"/>
                  </a:lnTo>
                  <a:lnTo>
                    <a:pt x="282" y="114"/>
                  </a:lnTo>
                  <a:lnTo>
                    <a:pt x="284" y="117"/>
                  </a:lnTo>
                  <a:lnTo>
                    <a:pt x="286" y="120"/>
                  </a:lnTo>
                  <a:lnTo>
                    <a:pt x="296" y="124"/>
                  </a:lnTo>
                  <a:lnTo>
                    <a:pt x="334" y="147"/>
                  </a:lnTo>
                  <a:lnTo>
                    <a:pt x="313" y="173"/>
                  </a:lnTo>
                  <a:lnTo>
                    <a:pt x="317" y="174"/>
                  </a:lnTo>
                  <a:lnTo>
                    <a:pt x="319" y="176"/>
                  </a:lnTo>
                  <a:lnTo>
                    <a:pt x="322" y="178"/>
                  </a:lnTo>
                  <a:lnTo>
                    <a:pt x="330" y="185"/>
                  </a:lnTo>
                  <a:lnTo>
                    <a:pt x="332" y="187"/>
                  </a:lnTo>
                  <a:lnTo>
                    <a:pt x="336" y="187"/>
                  </a:lnTo>
                  <a:lnTo>
                    <a:pt x="339" y="188"/>
                  </a:lnTo>
                  <a:lnTo>
                    <a:pt x="342" y="190"/>
                  </a:lnTo>
                  <a:lnTo>
                    <a:pt x="346" y="191"/>
                  </a:lnTo>
                  <a:lnTo>
                    <a:pt x="350" y="198"/>
                  </a:lnTo>
                  <a:lnTo>
                    <a:pt x="353" y="202"/>
                  </a:lnTo>
                  <a:lnTo>
                    <a:pt x="355" y="206"/>
                  </a:lnTo>
                  <a:lnTo>
                    <a:pt x="354" y="211"/>
                  </a:lnTo>
                  <a:lnTo>
                    <a:pt x="360" y="213"/>
                  </a:lnTo>
                  <a:lnTo>
                    <a:pt x="364" y="217"/>
                  </a:lnTo>
                  <a:lnTo>
                    <a:pt x="367" y="217"/>
                  </a:lnTo>
                  <a:lnTo>
                    <a:pt x="369" y="217"/>
                  </a:lnTo>
                  <a:lnTo>
                    <a:pt x="384" y="224"/>
                  </a:lnTo>
                  <a:lnTo>
                    <a:pt x="386" y="227"/>
                  </a:lnTo>
                  <a:lnTo>
                    <a:pt x="385" y="231"/>
                  </a:lnTo>
                  <a:lnTo>
                    <a:pt x="383" y="236"/>
                  </a:lnTo>
                  <a:lnTo>
                    <a:pt x="383" y="240"/>
                  </a:lnTo>
                  <a:lnTo>
                    <a:pt x="379" y="240"/>
                  </a:lnTo>
                  <a:lnTo>
                    <a:pt x="376" y="242"/>
                  </a:lnTo>
                  <a:lnTo>
                    <a:pt x="372" y="242"/>
                  </a:lnTo>
                  <a:lnTo>
                    <a:pt x="368" y="244"/>
                  </a:lnTo>
                  <a:lnTo>
                    <a:pt x="367" y="245"/>
                  </a:lnTo>
                  <a:lnTo>
                    <a:pt x="365" y="242"/>
                  </a:lnTo>
                  <a:lnTo>
                    <a:pt x="364" y="238"/>
                  </a:lnTo>
                  <a:lnTo>
                    <a:pt x="360" y="240"/>
                  </a:lnTo>
                  <a:lnTo>
                    <a:pt x="358" y="244"/>
                  </a:lnTo>
                  <a:lnTo>
                    <a:pt x="355" y="241"/>
                  </a:lnTo>
                  <a:lnTo>
                    <a:pt x="351" y="240"/>
                  </a:lnTo>
                  <a:lnTo>
                    <a:pt x="350" y="236"/>
                  </a:lnTo>
                  <a:lnTo>
                    <a:pt x="347" y="234"/>
                  </a:lnTo>
                  <a:lnTo>
                    <a:pt x="344" y="236"/>
                  </a:lnTo>
                  <a:lnTo>
                    <a:pt x="341" y="233"/>
                  </a:lnTo>
                  <a:lnTo>
                    <a:pt x="340" y="228"/>
                  </a:lnTo>
                  <a:lnTo>
                    <a:pt x="336" y="228"/>
                  </a:lnTo>
                  <a:lnTo>
                    <a:pt x="333" y="227"/>
                  </a:lnTo>
                  <a:lnTo>
                    <a:pt x="322" y="227"/>
                  </a:lnTo>
                  <a:lnTo>
                    <a:pt x="319" y="226"/>
                  </a:lnTo>
                  <a:lnTo>
                    <a:pt x="315" y="225"/>
                  </a:lnTo>
                  <a:lnTo>
                    <a:pt x="308" y="216"/>
                  </a:lnTo>
                  <a:lnTo>
                    <a:pt x="305" y="215"/>
                  </a:lnTo>
                  <a:lnTo>
                    <a:pt x="301" y="216"/>
                  </a:lnTo>
                  <a:lnTo>
                    <a:pt x="300" y="212"/>
                  </a:lnTo>
                  <a:lnTo>
                    <a:pt x="296" y="215"/>
                  </a:lnTo>
                  <a:lnTo>
                    <a:pt x="296" y="217"/>
                  </a:lnTo>
                  <a:lnTo>
                    <a:pt x="293" y="219"/>
                  </a:lnTo>
                  <a:lnTo>
                    <a:pt x="289" y="219"/>
                  </a:lnTo>
                  <a:lnTo>
                    <a:pt x="286" y="222"/>
                  </a:lnTo>
                  <a:lnTo>
                    <a:pt x="283" y="222"/>
                  </a:lnTo>
                  <a:lnTo>
                    <a:pt x="281" y="225"/>
                  </a:lnTo>
                  <a:lnTo>
                    <a:pt x="277" y="226"/>
                  </a:lnTo>
                  <a:lnTo>
                    <a:pt x="275" y="229"/>
                  </a:lnTo>
                  <a:lnTo>
                    <a:pt x="272" y="230"/>
                  </a:lnTo>
                  <a:lnTo>
                    <a:pt x="264" y="240"/>
                  </a:lnTo>
                  <a:lnTo>
                    <a:pt x="263" y="24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8" name="Freeform 87"/>
            <p:cNvSpPr>
              <a:spLocks/>
            </p:cNvSpPr>
            <p:nvPr/>
          </p:nvSpPr>
          <p:spPr bwMode="auto">
            <a:xfrm>
              <a:off x="6605588" y="4875213"/>
              <a:ext cx="263525" cy="498475"/>
            </a:xfrm>
            <a:custGeom>
              <a:avLst/>
              <a:gdLst>
                <a:gd name="T0" fmla="*/ 2147483647 w 166"/>
                <a:gd name="T1" fmla="*/ 2147483647 h 314"/>
                <a:gd name="T2" fmla="*/ 2147483647 w 166"/>
                <a:gd name="T3" fmla="*/ 2147483647 h 314"/>
                <a:gd name="T4" fmla="*/ 2147483647 w 166"/>
                <a:gd name="T5" fmla="*/ 2147483647 h 314"/>
                <a:gd name="T6" fmla="*/ 2147483647 w 166"/>
                <a:gd name="T7" fmla="*/ 2147483647 h 314"/>
                <a:gd name="T8" fmla="*/ 2147483647 w 166"/>
                <a:gd name="T9" fmla="*/ 2147483647 h 314"/>
                <a:gd name="T10" fmla="*/ 2147483647 w 166"/>
                <a:gd name="T11" fmla="*/ 2147483647 h 314"/>
                <a:gd name="T12" fmla="*/ 2147483647 w 166"/>
                <a:gd name="T13" fmla="*/ 2147483647 h 314"/>
                <a:gd name="T14" fmla="*/ 2147483647 w 166"/>
                <a:gd name="T15" fmla="*/ 2147483647 h 314"/>
                <a:gd name="T16" fmla="*/ 2147483647 w 166"/>
                <a:gd name="T17" fmla="*/ 2147483647 h 314"/>
                <a:gd name="T18" fmla="*/ 2147483647 w 166"/>
                <a:gd name="T19" fmla="*/ 2147483647 h 314"/>
                <a:gd name="T20" fmla="*/ 2147483647 w 166"/>
                <a:gd name="T21" fmla="*/ 2147483647 h 314"/>
                <a:gd name="T22" fmla="*/ 2147483647 w 166"/>
                <a:gd name="T23" fmla="*/ 2147483647 h 314"/>
                <a:gd name="T24" fmla="*/ 2147483647 w 166"/>
                <a:gd name="T25" fmla="*/ 2147483647 h 314"/>
                <a:gd name="T26" fmla="*/ 2147483647 w 166"/>
                <a:gd name="T27" fmla="*/ 2147483647 h 314"/>
                <a:gd name="T28" fmla="*/ 2147483647 w 166"/>
                <a:gd name="T29" fmla="*/ 2147483647 h 314"/>
                <a:gd name="T30" fmla="*/ 2147483647 w 166"/>
                <a:gd name="T31" fmla="*/ 2147483647 h 314"/>
                <a:gd name="T32" fmla="*/ 2147483647 w 166"/>
                <a:gd name="T33" fmla="*/ 2147483647 h 314"/>
                <a:gd name="T34" fmla="*/ 2147483647 w 166"/>
                <a:gd name="T35" fmla="*/ 2147483647 h 314"/>
                <a:gd name="T36" fmla="*/ 2147483647 w 166"/>
                <a:gd name="T37" fmla="*/ 2147483647 h 314"/>
                <a:gd name="T38" fmla="*/ 2147483647 w 166"/>
                <a:gd name="T39" fmla="*/ 2147483647 h 314"/>
                <a:gd name="T40" fmla="*/ 2147483647 w 166"/>
                <a:gd name="T41" fmla="*/ 2147483647 h 314"/>
                <a:gd name="T42" fmla="*/ 2147483647 w 166"/>
                <a:gd name="T43" fmla="*/ 2147483647 h 314"/>
                <a:gd name="T44" fmla="*/ 2147483647 w 166"/>
                <a:gd name="T45" fmla="*/ 2147483647 h 314"/>
                <a:gd name="T46" fmla="*/ 2147483647 w 166"/>
                <a:gd name="T47" fmla="*/ 2147483647 h 314"/>
                <a:gd name="T48" fmla="*/ 2147483647 w 166"/>
                <a:gd name="T49" fmla="*/ 2147483647 h 314"/>
                <a:gd name="T50" fmla="*/ 2147483647 w 166"/>
                <a:gd name="T51" fmla="*/ 2147483647 h 314"/>
                <a:gd name="T52" fmla="*/ 2147483647 w 166"/>
                <a:gd name="T53" fmla="*/ 2147483647 h 314"/>
                <a:gd name="T54" fmla="*/ 2147483647 w 166"/>
                <a:gd name="T55" fmla="*/ 2147483647 h 314"/>
                <a:gd name="T56" fmla="*/ 2147483647 w 166"/>
                <a:gd name="T57" fmla="*/ 2147483647 h 314"/>
                <a:gd name="T58" fmla="*/ 2147483647 w 166"/>
                <a:gd name="T59" fmla="*/ 2147483647 h 314"/>
                <a:gd name="T60" fmla="*/ 2147483647 w 166"/>
                <a:gd name="T61" fmla="*/ 2147483647 h 314"/>
                <a:gd name="T62" fmla="*/ 2147483647 w 166"/>
                <a:gd name="T63" fmla="*/ 2147483647 h 314"/>
                <a:gd name="T64" fmla="*/ 2147483647 w 166"/>
                <a:gd name="T65" fmla="*/ 2147483647 h 314"/>
                <a:gd name="T66" fmla="*/ 2147483647 w 166"/>
                <a:gd name="T67" fmla="*/ 2147483647 h 314"/>
                <a:gd name="T68" fmla="*/ 2147483647 w 166"/>
                <a:gd name="T69" fmla="*/ 2147483647 h 314"/>
                <a:gd name="T70" fmla="*/ 2147483647 w 166"/>
                <a:gd name="T71" fmla="*/ 2147483647 h 314"/>
                <a:gd name="T72" fmla="*/ 2147483647 w 166"/>
                <a:gd name="T73" fmla="*/ 2147483647 h 314"/>
                <a:gd name="T74" fmla="*/ 2147483647 w 166"/>
                <a:gd name="T75" fmla="*/ 2147483647 h 314"/>
                <a:gd name="T76" fmla="*/ 2147483647 w 166"/>
                <a:gd name="T77" fmla="*/ 2147483647 h 314"/>
                <a:gd name="T78" fmla="*/ 0 w 166"/>
                <a:gd name="T79" fmla="*/ 2147483647 h 314"/>
                <a:gd name="T80" fmla="*/ 2147483647 w 166"/>
                <a:gd name="T81" fmla="*/ 2147483647 h 314"/>
                <a:gd name="T82" fmla="*/ 2147483647 w 166"/>
                <a:gd name="T83" fmla="*/ 2147483647 h 314"/>
                <a:gd name="T84" fmla="*/ 2147483647 w 166"/>
                <a:gd name="T85" fmla="*/ 2147483647 h 314"/>
                <a:gd name="T86" fmla="*/ 2147483647 w 166"/>
                <a:gd name="T87" fmla="*/ 2147483647 h 314"/>
                <a:gd name="T88" fmla="*/ 2147483647 w 166"/>
                <a:gd name="T89" fmla="*/ 2147483647 h 314"/>
                <a:gd name="T90" fmla="*/ 2147483647 w 166"/>
                <a:gd name="T91" fmla="*/ 2147483647 h 314"/>
                <a:gd name="T92" fmla="*/ 2147483647 w 166"/>
                <a:gd name="T93" fmla="*/ 2147483647 h 314"/>
                <a:gd name="T94" fmla="*/ 2147483647 w 166"/>
                <a:gd name="T95" fmla="*/ 2147483647 h 314"/>
                <a:gd name="T96" fmla="*/ 2147483647 w 166"/>
                <a:gd name="T97" fmla="*/ 2147483647 h 314"/>
                <a:gd name="T98" fmla="*/ 2147483647 w 166"/>
                <a:gd name="T99" fmla="*/ 2147483647 h 314"/>
                <a:gd name="T100" fmla="*/ 2147483647 w 166"/>
                <a:gd name="T101" fmla="*/ 2147483647 h 314"/>
                <a:gd name="T102" fmla="*/ 2147483647 w 166"/>
                <a:gd name="T103" fmla="*/ 2147483647 h 314"/>
                <a:gd name="T104" fmla="*/ 2147483647 w 166"/>
                <a:gd name="T105" fmla="*/ 2147483647 h 314"/>
                <a:gd name="T106" fmla="*/ 2147483647 w 166"/>
                <a:gd name="T107" fmla="*/ 2147483647 h 314"/>
                <a:gd name="T108" fmla="*/ 2147483647 w 166"/>
                <a:gd name="T109" fmla="*/ 2147483647 h 314"/>
                <a:gd name="T110" fmla="*/ 2147483647 w 166"/>
                <a:gd name="T111" fmla="*/ 2147483647 h 314"/>
                <a:gd name="T112" fmla="*/ 2147483647 w 166"/>
                <a:gd name="T113" fmla="*/ 2147483647 h 314"/>
                <a:gd name="T114" fmla="*/ 2147483647 w 166"/>
                <a:gd name="T115" fmla="*/ 2147483647 h 3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6"/>
                <a:gd name="T175" fmla="*/ 0 h 314"/>
                <a:gd name="T176" fmla="*/ 166 w 166"/>
                <a:gd name="T177" fmla="*/ 314 h 3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6" h="314">
                  <a:moveTo>
                    <a:pt x="162" y="63"/>
                  </a:moveTo>
                  <a:lnTo>
                    <a:pt x="165" y="65"/>
                  </a:lnTo>
                  <a:lnTo>
                    <a:pt x="161" y="69"/>
                  </a:lnTo>
                  <a:lnTo>
                    <a:pt x="156" y="74"/>
                  </a:lnTo>
                  <a:lnTo>
                    <a:pt x="153" y="81"/>
                  </a:lnTo>
                  <a:lnTo>
                    <a:pt x="149" y="85"/>
                  </a:lnTo>
                  <a:lnTo>
                    <a:pt x="145" y="92"/>
                  </a:lnTo>
                  <a:lnTo>
                    <a:pt x="136" y="102"/>
                  </a:lnTo>
                  <a:lnTo>
                    <a:pt x="132" y="108"/>
                  </a:lnTo>
                  <a:lnTo>
                    <a:pt x="127" y="113"/>
                  </a:lnTo>
                  <a:lnTo>
                    <a:pt x="126" y="119"/>
                  </a:lnTo>
                  <a:lnTo>
                    <a:pt x="121" y="122"/>
                  </a:lnTo>
                  <a:lnTo>
                    <a:pt x="117" y="126"/>
                  </a:lnTo>
                  <a:lnTo>
                    <a:pt x="114" y="127"/>
                  </a:lnTo>
                  <a:lnTo>
                    <a:pt x="117" y="131"/>
                  </a:lnTo>
                  <a:lnTo>
                    <a:pt x="116" y="135"/>
                  </a:lnTo>
                  <a:lnTo>
                    <a:pt x="113" y="139"/>
                  </a:lnTo>
                  <a:lnTo>
                    <a:pt x="109" y="149"/>
                  </a:lnTo>
                  <a:lnTo>
                    <a:pt x="107" y="154"/>
                  </a:lnTo>
                  <a:lnTo>
                    <a:pt x="105" y="158"/>
                  </a:lnTo>
                  <a:lnTo>
                    <a:pt x="102" y="160"/>
                  </a:lnTo>
                  <a:lnTo>
                    <a:pt x="99" y="164"/>
                  </a:lnTo>
                  <a:lnTo>
                    <a:pt x="100" y="169"/>
                  </a:lnTo>
                  <a:lnTo>
                    <a:pt x="97" y="174"/>
                  </a:lnTo>
                  <a:lnTo>
                    <a:pt x="97" y="179"/>
                  </a:lnTo>
                  <a:lnTo>
                    <a:pt x="95" y="184"/>
                  </a:lnTo>
                  <a:lnTo>
                    <a:pt x="93" y="193"/>
                  </a:lnTo>
                  <a:lnTo>
                    <a:pt x="92" y="196"/>
                  </a:lnTo>
                  <a:lnTo>
                    <a:pt x="90" y="203"/>
                  </a:lnTo>
                  <a:lnTo>
                    <a:pt x="89" y="209"/>
                  </a:lnTo>
                  <a:lnTo>
                    <a:pt x="88" y="218"/>
                  </a:lnTo>
                  <a:lnTo>
                    <a:pt x="88" y="224"/>
                  </a:lnTo>
                  <a:lnTo>
                    <a:pt x="85" y="228"/>
                  </a:lnTo>
                  <a:lnTo>
                    <a:pt x="80" y="231"/>
                  </a:lnTo>
                  <a:lnTo>
                    <a:pt x="87" y="232"/>
                  </a:lnTo>
                  <a:lnTo>
                    <a:pt x="88" y="237"/>
                  </a:lnTo>
                  <a:lnTo>
                    <a:pt x="86" y="244"/>
                  </a:lnTo>
                  <a:lnTo>
                    <a:pt x="84" y="252"/>
                  </a:lnTo>
                  <a:lnTo>
                    <a:pt x="82" y="260"/>
                  </a:lnTo>
                  <a:lnTo>
                    <a:pt x="82" y="265"/>
                  </a:lnTo>
                  <a:lnTo>
                    <a:pt x="82" y="270"/>
                  </a:lnTo>
                  <a:lnTo>
                    <a:pt x="80" y="284"/>
                  </a:lnTo>
                  <a:lnTo>
                    <a:pt x="75" y="297"/>
                  </a:lnTo>
                  <a:lnTo>
                    <a:pt x="73" y="303"/>
                  </a:lnTo>
                  <a:lnTo>
                    <a:pt x="70" y="312"/>
                  </a:lnTo>
                  <a:lnTo>
                    <a:pt x="66" y="313"/>
                  </a:lnTo>
                  <a:lnTo>
                    <a:pt x="63" y="311"/>
                  </a:lnTo>
                  <a:lnTo>
                    <a:pt x="64" y="307"/>
                  </a:lnTo>
                  <a:lnTo>
                    <a:pt x="66" y="305"/>
                  </a:lnTo>
                  <a:lnTo>
                    <a:pt x="63" y="302"/>
                  </a:lnTo>
                  <a:lnTo>
                    <a:pt x="62" y="304"/>
                  </a:lnTo>
                  <a:lnTo>
                    <a:pt x="62" y="300"/>
                  </a:lnTo>
                  <a:lnTo>
                    <a:pt x="62" y="296"/>
                  </a:lnTo>
                  <a:lnTo>
                    <a:pt x="64" y="293"/>
                  </a:lnTo>
                  <a:lnTo>
                    <a:pt x="68" y="289"/>
                  </a:lnTo>
                  <a:lnTo>
                    <a:pt x="71" y="287"/>
                  </a:lnTo>
                  <a:lnTo>
                    <a:pt x="74" y="287"/>
                  </a:lnTo>
                  <a:lnTo>
                    <a:pt x="75" y="283"/>
                  </a:lnTo>
                  <a:lnTo>
                    <a:pt x="75" y="277"/>
                  </a:lnTo>
                  <a:lnTo>
                    <a:pt x="75" y="272"/>
                  </a:lnTo>
                  <a:lnTo>
                    <a:pt x="73" y="267"/>
                  </a:lnTo>
                  <a:lnTo>
                    <a:pt x="71" y="265"/>
                  </a:lnTo>
                  <a:lnTo>
                    <a:pt x="73" y="261"/>
                  </a:lnTo>
                  <a:lnTo>
                    <a:pt x="74" y="258"/>
                  </a:lnTo>
                  <a:lnTo>
                    <a:pt x="72" y="249"/>
                  </a:lnTo>
                  <a:lnTo>
                    <a:pt x="70" y="240"/>
                  </a:lnTo>
                  <a:lnTo>
                    <a:pt x="70" y="237"/>
                  </a:lnTo>
                  <a:lnTo>
                    <a:pt x="70" y="233"/>
                  </a:lnTo>
                  <a:lnTo>
                    <a:pt x="71" y="230"/>
                  </a:lnTo>
                  <a:lnTo>
                    <a:pt x="69" y="226"/>
                  </a:lnTo>
                  <a:lnTo>
                    <a:pt x="67" y="223"/>
                  </a:lnTo>
                  <a:lnTo>
                    <a:pt x="66" y="219"/>
                  </a:lnTo>
                  <a:lnTo>
                    <a:pt x="66" y="214"/>
                  </a:lnTo>
                  <a:lnTo>
                    <a:pt x="67" y="209"/>
                  </a:lnTo>
                  <a:lnTo>
                    <a:pt x="64" y="202"/>
                  </a:lnTo>
                  <a:lnTo>
                    <a:pt x="64" y="193"/>
                  </a:lnTo>
                  <a:lnTo>
                    <a:pt x="60" y="186"/>
                  </a:lnTo>
                  <a:lnTo>
                    <a:pt x="62" y="177"/>
                  </a:lnTo>
                  <a:lnTo>
                    <a:pt x="57" y="173"/>
                  </a:lnTo>
                  <a:lnTo>
                    <a:pt x="51" y="169"/>
                  </a:lnTo>
                  <a:lnTo>
                    <a:pt x="50" y="164"/>
                  </a:lnTo>
                  <a:lnTo>
                    <a:pt x="48" y="160"/>
                  </a:lnTo>
                  <a:lnTo>
                    <a:pt x="48" y="156"/>
                  </a:lnTo>
                  <a:lnTo>
                    <a:pt x="45" y="151"/>
                  </a:lnTo>
                  <a:lnTo>
                    <a:pt x="44" y="149"/>
                  </a:lnTo>
                  <a:lnTo>
                    <a:pt x="43" y="138"/>
                  </a:lnTo>
                  <a:lnTo>
                    <a:pt x="43" y="133"/>
                  </a:lnTo>
                  <a:lnTo>
                    <a:pt x="41" y="128"/>
                  </a:lnTo>
                  <a:lnTo>
                    <a:pt x="42" y="115"/>
                  </a:lnTo>
                  <a:lnTo>
                    <a:pt x="42" y="113"/>
                  </a:lnTo>
                  <a:lnTo>
                    <a:pt x="43" y="106"/>
                  </a:lnTo>
                  <a:lnTo>
                    <a:pt x="41" y="105"/>
                  </a:lnTo>
                  <a:lnTo>
                    <a:pt x="36" y="100"/>
                  </a:lnTo>
                  <a:lnTo>
                    <a:pt x="38" y="96"/>
                  </a:lnTo>
                  <a:lnTo>
                    <a:pt x="32" y="96"/>
                  </a:lnTo>
                  <a:lnTo>
                    <a:pt x="31" y="92"/>
                  </a:lnTo>
                  <a:lnTo>
                    <a:pt x="29" y="88"/>
                  </a:lnTo>
                  <a:lnTo>
                    <a:pt x="25" y="88"/>
                  </a:lnTo>
                  <a:lnTo>
                    <a:pt x="25" y="84"/>
                  </a:lnTo>
                  <a:lnTo>
                    <a:pt x="23" y="81"/>
                  </a:lnTo>
                  <a:lnTo>
                    <a:pt x="18" y="81"/>
                  </a:lnTo>
                  <a:lnTo>
                    <a:pt x="18" y="77"/>
                  </a:lnTo>
                  <a:lnTo>
                    <a:pt x="22" y="76"/>
                  </a:lnTo>
                  <a:lnTo>
                    <a:pt x="24" y="74"/>
                  </a:lnTo>
                  <a:lnTo>
                    <a:pt x="21" y="72"/>
                  </a:lnTo>
                  <a:lnTo>
                    <a:pt x="18" y="73"/>
                  </a:lnTo>
                  <a:lnTo>
                    <a:pt x="15" y="73"/>
                  </a:lnTo>
                  <a:lnTo>
                    <a:pt x="15" y="68"/>
                  </a:lnTo>
                  <a:lnTo>
                    <a:pt x="12" y="68"/>
                  </a:lnTo>
                  <a:lnTo>
                    <a:pt x="9" y="65"/>
                  </a:lnTo>
                  <a:lnTo>
                    <a:pt x="11" y="61"/>
                  </a:lnTo>
                  <a:lnTo>
                    <a:pt x="10" y="56"/>
                  </a:lnTo>
                  <a:lnTo>
                    <a:pt x="12" y="51"/>
                  </a:lnTo>
                  <a:lnTo>
                    <a:pt x="14" y="48"/>
                  </a:lnTo>
                  <a:lnTo>
                    <a:pt x="12" y="45"/>
                  </a:lnTo>
                  <a:lnTo>
                    <a:pt x="9" y="46"/>
                  </a:lnTo>
                  <a:lnTo>
                    <a:pt x="5" y="48"/>
                  </a:lnTo>
                  <a:lnTo>
                    <a:pt x="3" y="46"/>
                  </a:lnTo>
                  <a:lnTo>
                    <a:pt x="4" y="40"/>
                  </a:lnTo>
                  <a:lnTo>
                    <a:pt x="0" y="39"/>
                  </a:lnTo>
                  <a:lnTo>
                    <a:pt x="24" y="36"/>
                  </a:lnTo>
                  <a:lnTo>
                    <a:pt x="21" y="32"/>
                  </a:lnTo>
                  <a:lnTo>
                    <a:pt x="25" y="25"/>
                  </a:lnTo>
                  <a:lnTo>
                    <a:pt x="29" y="22"/>
                  </a:lnTo>
                  <a:lnTo>
                    <a:pt x="31" y="20"/>
                  </a:lnTo>
                  <a:lnTo>
                    <a:pt x="27" y="18"/>
                  </a:lnTo>
                  <a:lnTo>
                    <a:pt x="25" y="14"/>
                  </a:lnTo>
                  <a:lnTo>
                    <a:pt x="25" y="10"/>
                  </a:lnTo>
                  <a:lnTo>
                    <a:pt x="29" y="10"/>
                  </a:lnTo>
                  <a:lnTo>
                    <a:pt x="33" y="10"/>
                  </a:lnTo>
                  <a:lnTo>
                    <a:pt x="36" y="5"/>
                  </a:lnTo>
                  <a:lnTo>
                    <a:pt x="40" y="3"/>
                  </a:lnTo>
                  <a:lnTo>
                    <a:pt x="41" y="6"/>
                  </a:lnTo>
                  <a:lnTo>
                    <a:pt x="41" y="9"/>
                  </a:lnTo>
                  <a:lnTo>
                    <a:pt x="42" y="12"/>
                  </a:lnTo>
                  <a:lnTo>
                    <a:pt x="45" y="14"/>
                  </a:lnTo>
                  <a:lnTo>
                    <a:pt x="47" y="12"/>
                  </a:lnTo>
                  <a:lnTo>
                    <a:pt x="51" y="12"/>
                  </a:lnTo>
                  <a:lnTo>
                    <a:pt x="52" y="15"/>
                  </a:lnTo>
                  <a:lnTo>
                    <a:pt x="53" y="20"/>
                  </a:lnTo>
                  <a:lnTo>
                    <a:pt x="55" y="16"/>
                  </a:lnTo>
                  <a:lnTo>
                    <a:pt x="58" y="18"/>
                  </a:lnTo>
                  <a:lnTo>
                    <a:pt x="59" y="18"/>
                  </a:lnTo>
                  <a:lnTo>
                    <a:pt x="62" y="14"/>
                  </a:lnTo>
                  <a:lnTo>
                    <a:pt x="63" y="12"/>
                  </a:lnTo>
                  <a:lnTo>
                    <a:pt x="64" y="9"/>
                  </a:lnTo>
                  <a:lnTo>
                    <a:pt x="69" y="8"/>
                  </a:lnTo>
                  <a:lnTo>
                    <a:pt x="69" y="9"/>
                  </a:lnTo>
                  <a:lnTo>
                    <a:pt x="71" y="9"/>
                  </a:lnTo>
                  <a:lnTo>
                    <a:pt x="74" y="6"/>
                  </a:lnTo>
                  <a:lnTo>
                    <a:pt x="76" y="9"/>
                  </a:lnTo>
                  <a:lnTo>
                    <a:pt x="76" y="13"/>
                  </a:lnTo>
                  <a:lnTo>
                    <a:pt x="77" y="17"/>
                  </a:lnTo>
                  <a:lnTo>
                    <a:pt x="81" y="17"/>
                  </a:lnTo>
                  <a:lnTo>
                    <a:pt x="85" y="16"/>
                  </a:lnTo>
                  <a:lnTo>
                    <a:pt x="88" y="14"/>
                  </a:lnTo>
                  <a:lnTo>
                    <a:pt x="91" y="10"/>
                  </a:lnTo>
                  <a:lnTo>
                    <a:pt x="100" y="5"/>
                  </a:lnTo>
                  <a:lnTo>
                    <a:pt x="104" y="5"/>
                  </a:lnTo>
                  <a:lnTo>
                    <a:pt x="108" y="5"/>
                  </a:lnTo>
                  <a:lnTo>
                    <a:pt x="111" y="3"/>
                  </a:lnTo>
                  <a:lnTo>
                    <a:pt x="114" y="1"/>
                  </a:lnTo>
                  <a:lnTo>
                    <a:pt x="117" y="0"/>
                  </a:lnTo>
                  <a:lnTo>
                    <a:pt x="121" y="1"/>
                  </a:lnTo>
                  <a:lnTo>
                    <a:pt x="124" y="3"/>
                  </a:lnTo>
                  <a:lnTo>
                    <a:pt x="130" y="9"/>
                  </a:lnTo>
                  <a:lnTo>
                    <a:pt x="127" y="12"/>
                  </a:lnTo>
                  <a:lnTo>
                    <a:pt x="124" y="13"/>
                  </a:lnTo>
                  <a:lnTo>
                    <a:pt x="125" y="18"/>
                  </a:lnTo>
                  <a:lnTo>
                    <a:pt x="130" y="21"/>
                  </a:lnTo>
                  <a:lnTo>
                    <a:pt x="161" y="59"/>
                  </a:lnTo>
                  <a:lnTo>
                    <a:pt x="162" y="59"/>
                  </a:lnTo>
                  <a:lnTo>
                    <a:pt x="159" y="58"/>
                  </a:lnTo>
                  <a:lnTo>
                    <a:pt x="162" y="63"/>
                  </a:lnTo>
                </a:path>
              </a:pathLst>
            </a:custGeom>
            <a:solidFill>
              <a:srgbClr val="3333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9" name="Freeform 88"/>
            <p:cNvSpPr>
              <a:spLocks/>
            </p:cNvSpPr>
            <p:nvPr/>
          </p:nvSpPr>
          <p:spPr bwMode="auto">
            <a:xfrm>
              <a:off x="6810375" y="5054600"/>
              <a:ext cx="26988" cy="26988"/>
            </a:xfrm>
            <a:custGeom>
              <a:avLst/>
              <a:gdLst>
                <a:gd name="T0" fmla="*/ 2147483647 w 17"/>
                <a:gd name="T1" fmla="*/ 2147483647 h 17"/>
                <a:gd name="T2" fmla="*/ 2147483647 w 17"/>
                <a:gd name="T3" fmla="*/ 2147483647 h 17"/>
                <a:gd name="T4" fmla="*/ 2147483647 w 17"/>
                <a:gd name="T5" fmla="*/ 0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2147483647 w 17"/>
                <a:gd name="T13" fmla="*/ 2147483647 h 17"/>
                <a:gd name="T14" fmla="*/ 2147483647 w 17"/>
                <a:gd name="T15" fmla="*/ 2147483647 h 17"/>
                <a:gd name="T16" fmla="*/ 2147483647 w 17"/>
                <a:gd name="T17" fmla="*/ 2147483647 h 17"/>
                <a:gd name="T18" fmla="*/ 2147483647 w 17"/>
                <a:gd name="T19" fmla="*/ 2147483647 h 17"/>
                <a:gd name="T20" fmla="*/ 2147483647 w 17"/>
                <a:gd name="T21" fmla="*/ 2147483647 h 17"/>
                <a:gd name="T22" fmla="*/ 0 w 17"/>
                <a:gd name="T23" fmla="*/ 2147483647 h 17"/>
                <a:gd name="T24" fmla="*/ 2147483647 w 17"/>
                <a:gd name="T25" fmla="*/ 2147483647 h 17"/>
                <a:gd name="T26" fmla="*/ 2147483647 w 17"/>
                <a:gd name="T27" fmla="*/ 2147483647 h 17"/>
                <a:gd name="T28" fmla="*/ 2147483647 w 17"/>
                <a:gd name="T29" fmla="*/ 0 h 17"/>
                <a:gd name="T30" fmla="*/ 2147483647 w 17"/>
                <a:gd name="T31" fmla="*/ 2147483647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"/>
                <a:gd name="T49" fmla="*/ 0 h 17"/>
                <a:gd name="T50" fmla="*/ 17 w 1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" h="17">
                  <a:moveTo>
                    <a:pt x="8" y="1"/>
                  </a:moveTo>
                  <a:lnTo>
                    <a:pt x="7" y="2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9" y="9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4" y="13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2" y="3"/>
                  </a:lnTo>
                  <a:lnTo>
                    <a:pt x="4" y="0"/>
                  </a:lnTo>
                  <a:lnTo>
                    <a:pt x="8" y="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0" name="Freeform 89"/>
            <p:cNvSpPr>
              <a:spLocks/>
            </p:cNvSpPr>
            <p:nvPr/>
          </p:nvSpPr>
          <p:spPr bwMode="auto">
            <a:xfrm>
              <a:off x="6826250" y="5032375"/>
              <a:ext cx="26988" cy="26988"/>
            </a:xfrm>
            <a:custGeom>
              <a:avLst/>
              <a:gdLst>
                <a:gd name="T0" fmla="*/ 2147483647 w 17"/>
                <a:gd name="T1" fmla="*/ 2147483647 h 17"/>
                <a:gd name="T2" fmla="*/ 0 w 17"/>
                <a:gd name="T3" fmla="*/ 2147483647 h 17"/>
                <a:gd name="T4" fmla="*/ 2147483647 w 17"/>
                <a:gd name="T5" fmla="*/ 2147483647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0 h 17"/>
                <a:gd name="T12" fmla="*/ 2147483647 w 17"/>
                <a:gd name="T13" fmla="*/ 2147483647 h 17"/>
                <a:gd name="T14" fmla="*/ 2147483647 w 17"/>
                <a:gd name="T15" fmla="*/ 2147483647 h 17"/>
                <a:gd name="T16" fmla="*/ 2147483647 w 17"/>
                <a:gd name="T17" fmla="*/ 2147483647 h 17"/>
                <a:gd name="T18" fmla="*/ 2147483647 w 17"/>
                <a:gd name="T19" fmla="*/ 2147483647 h 17"/>
                <a:gd name="T20" fmla="*/ 2147483647 w 17"/>
                <a:gd name="T21" fmla="*/ 2147483647 h 17"/>
                <a:gd name="T22" fmla="*/ 2147483647 w 17"/>
                <a:gd name="T23" fmla="*/ 2147483647 h 17"/>
                <a:gd name="T24" fmla="*/ 2147483647 w 17"/>
                <a:gd name="T25" fmla="*/ 2147483647 h 17"/>
                <a:gd name="T26" fmla="*/ 2147483647 w 17"/>
                <a:gd name="T27" fmla="*/ 2147483647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17"/>
                <a:gd name="T44" fmla="*/ 17 w 1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17">
                  <a:moveTo>
                    <a:pt x="2" y="14"/>
                  </a:moveTo>
                  <a:lnTo>
                    <a:pt x="0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5" y="1"/>
                  </a:lnTo>
                  <a:lnTo>
                    <a:pt x="7" y="0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6" y="2"/>
                  </a:lnTo>
                  <a:lnTo>
                    <a:pt x="12" y="7"/>
                  </a:lnTo>
                  <a:lnTo>
                    <a:pt x="11" y="12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2" y="1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1" name="Freeform 90"/>
            <p:cNvSpPr>
              <a:spLocks/>
            </p:cNvSpPr>
            <p:nvPr/>
          </p:nvSpPr>
          <p:spPr bwMode="auto">
            <a:xfrm>
              <a:off x="6751638" y="5100638"/>
              <a:ext cx="61912" cy="133350"/>
            </a:xfrm>
            <a:custGeom>
              <a:avLst/>
              <a:gdLst>
                <a:gd name="T0" fmla="*/ 0 w 39"/>
                <a:gd name="T1" fmla="*/ 2147483647 h 84"/>
                <a:gd name="T2" fmla="*/ 2147483647 w 39"/>
                <a:gd name="T3" fmla="*/ 2147483647 h 84"/>
                <a:gd name="T4" fmla="*/ 2147483647 w 39"/>
                <a:gd name="T5" fmla="*/ 2147483647 h 84"/>
                <a:gd name="T6" fmla="*/ 2147483647 w 39"/>
                <a:gd name="T7" fmla="*/ 2147483647 h 84"/>
                <a:gd name="T8" fmla="*/ 2147483647 w 39"/>
                <a:gd name="T9" fmla="*/ 2147483647 h 84"/>
                <a:gd name="T10" fmla="*/ 2147483647 w 39"/>
                <a:gd name="T11" fmla="*/ 2147483647 h 84"/>
                <a:gd name="T12" fmla="*/ 2147483647 w 39"/>
                <a:gd name="T13" fmla="*/ 2147483647 h 84"/>
                <a:gd name="T14" fmla="*/ 2147483647 w 39"/>
                <a:gd name="T15" fmla="*/ 2147483647 h 84"/>
                <a:gd name="T16" fmla="*/ 2147483647 w 39"/>
                <a:gd name="T17" fmla="*/ 2147483647 h 84"/>
                <a:gd name="T18" fmla="*/ 2147483647 w 39"/>
                <a:gd name="T19" fmla="*/ 2147483647 h 84"/>
                <a:gd name="T20" fmla="*/ 2147483647 w 39"/>
                <a:gd name="T21" fmla="*/ 2147483647 h 84"/>
                <a:gd name="T22" fmla="*/ 2147483647 w 39"/>
                <a:gd name="T23" fmla="*/ 2147483647 h 84"/>
                <a:gd name="T24" fmla="*/ 2147483647 w 39"/>
                <a:gd name="T25" fmla="*/ 2147483647 h 84"/>
                <a:gd name="T26" fmla="*/ 2147483647 w 39"/>
                <a:gd name="T27" fmla="*/ 2147483647 h 84"/>
                <a:gd name="T28" fmla="*/ 2147483647 w 39"/>
                <a:gd name="T29" fmla="*/ 2147483647 h 84"/>
                <a:gd name="T30" fmla="*/ 2147483647 w 39"/>
                <a:gd name="T31" fmla="*/ 2147483647 h 84"/>
                <a:gd name="T32" fmla="*/ 2147483647 w 39"/>
                <a:gd name="T33" fmla="*/ 2147483647 h 84"/>
                <a:gd name="T34" fmla="*/ 2147483647 w 39"/>
                <a:gd name="T35" fmla="*/ 2147483647 h 84"/>
                <a:gd name="T36" fmla="*/ 2147483647 w 39"/>
                <a:gd name="T37" fmla="*/ 2147483647 h 84"/>
                <a:gd name="T38" fmla="*/ 2147483647 w 39"/>
                <a:gd name="T39" fmla="*/ 2147483647 h 84"/>
                <a:gd name="T40" fmla="*/ 2147483647 w 39"/>
                <a:gd name="T41" fmla="*/ 0 h 84"/>
                <a:gd name="T42" fmla="*/ 2147483647 w 39"/>
                <a:gd name="T43" fmla="*/ 2147483647 h 84"/>
                <a:gd name="T44" fmla="*/ 2147483647 w 39"/>
                <a:gd name="T45" fmla="*/ 2147483647 h 84"/>
                <a:gd name="T46" fmla="*/ 2147483647 w 39"/>
                <a:gd name="T47" fmla="*/ 2147483647 h 84"/>
                <a:gd name="T48" fmla="*/ 2147483647 w 39"/>
                <a:gd name="T49" fmla="*/ 2147483647 h 84"/>
                <a:gd name="T50" fmla="*/ 2147483647 w 39"/>
                <a:gd name="T51" fmla="*/ 2147483647 h 84"/>
                <a:gd name="T52" fmla="*/ 2147483647 w 39"/>
                <a:gd name="T53" fmla="*/ 2147483647 h 84"/>
                <a:gd name="T54" fmla="*/ 2147483647 w 39"/>
                <a:gd name="T55" fmla="*/ 2147483647 h 84"/>
                <a:gd name="T56" fmla="*/ 2147483647 w 39"/>
                <a:gd name="T57" fmla="*/ 2147483647 h 84"/>
                <a:gd name="T58" fmla="*/ 2147483647 w 39"/>
                <a:gd name="T59" fmla="*/ 2147483647 h 84"/>
                <a:gd name="T60" fmla="*/ 2147483647 w 39"/>
                <a:gd name="T61" fmla="*/ 2147483647 h 84"/>
                <a:gd name="T62" fmla="*/ 2147483647 w 39"/>
                <a:gd name="T63" fmla="*/ 2147483647 h 84"/>
                <a:gd name="T64" fmla="*/ 2147483647 w 39"/>
                <a:gd name="T65" fmla="*/ 2147483647 h 84"/>
                <a:gd name="T66" fmla="*/ 2147483647 w 39"/>
                <a:gd name="T67" fmla="*/ 2147483647 h 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9"/>
                <a:gd name="T103" fmla="*/ 0 h 84"/>
                <a:gd name="T104" fmla="*/ 39 w 39"/>
                <a:gd name="T105" fmla="*/ 84 h 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9" h="84">
                  <a:moveTo>
                    <a:pt x="4" y="83"/>
                  </a:moveTo>
                  <a:lnTo>
                    <a:pt x="0" y="81"/>
                  </a:lnTo>
                  <a:lnTo>
                    <a:pt x="1" y="77"/>
                  </a:lnTo>
                  <a:lnTo>
                    <a:pt x="3" y="79"/>
                  </a:lnTo>
                  <a:lnTo>
                    <a:pt x="4" y="76"/>
                  </a:lnTo>
                  <a:lnTo>
                    <a:pt x="6" y="73"/>
                  </a:lnTo>
                  <a:lnTo>
                    <a:pt x="5" y="70"/>
                  </a:lnTo>
                  <a:lnTo>
                    <a:pt x="8" y="66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12" y="55"/>
                  </a:lnTo>
                  <a:lnTo>
                    <a:pt x="9" y="51"/>
                  </a:lnTo>
                  <a:lnTo>
                    <a:pt x="13" y="50"/>
                  </a:lnTo>
                  <a:lnTo>
                    <a:pt x="15" y="45"/>
                  </a:lnTo>
                  <a:lnTo>
                    <a:pt x="15" y="42"/>
                  </a:lnTo>
                  <a:lnTo>
                    <a:pt x="16" y="41"/>
                  </a:lnTo>
                  <a:lnTo>
                    <a:pt x="16" y="38"/>
                  </a:lnTo>
                  <a:lnTo>
                    <a:pt x="17" y="36"/>
                  </a:lnTo>
                  <a:lnTo>
                    <a:pt x="12" y="37"/>
                  </a:lnTo>
                  <a:lnTo>
                    <a:pt x="13" y="35"/>
                  </a:lnTo>
                  <a:lnTo>
                    <a:pt x="19" y="31"/>
                  </a:lnTo>
                  <a:lnTo>
                    <a:pt x="15" y="31"/>
                  </a:lnTo>
                  <a:lnTo>
                    <a:pt x="11" y="32"/>
                  </a:lnTo>
                  <a:lnTo>
                    <a:pt x="13" y="30"/>
                  </a:lnTo>
                  <a:lnTo>
                    <a:pt x="15" y="26"/>
                  </a:lnTo>
                  <a:lnTo>
                    <a:pt x="19" y="25"/>
                  </a:lnTo>
                  <a:lnTo>
                    <a:pt x="17" y="20"/>
                  </a:lnTo>
                  <a:lnTo>
                    <a:pt x="20" y="18"/>
                  </a:lnTo>
                  <a:lnTo>
                    <a:pt x="21" y="16"/>
                  </a:lnTo>
                  <a:lnTo>
                    <a:pt x="21" y="24"/>
                  </a:lnTo>
                  <a:lnTo>
                    <a:pt x="23" y="20"/>
                  </a:lnTo>
                  <a:lnTo>
                    <a:pt x="25" y="20"/>
                  </a:lnTo>
                  <a:lnTo>
                    <a:pt x="25" y="17"/>
                  </a:lnTo>
                  <a:lnTo>
                    <a:pt x="29" y="15"/>
                  </a:lnTo>
                  <a:lnTo>
                    <a:pt x="30" y="13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5" y="7"/>
                  </a:lnTo>
                  <a:lnTo>
                    <a:pt x="28" y="5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0" y="3"/>
                  </a:lnTo>
                  <a:lnTo>
                    <a:pt x="31" y="1"/>
                  </a:lnTo>
                  <a:lnTo>
                    <a:pt x="33" y="2"/>
                  </a:lnTo>
                  <a:lnTo>
                    <a:pt x="32" y="6"/>
                  </a:lnTo>
                  <a:lnTo>
                    <a:pt x="35" y="4"/>
                  </a:lnTo>
                  <a:lnTo>
                    <a:pt x="38" y="5"/>
                  </a:lnTo>
                  <a:lnTo>
                    <a:pt x="35" y="9"/>
                  </a:lnTo>
                  <a:lnTo>
                    <a:pt x="32" y="14"/>
                  </a:lnTo>
                  <a:lnTo>
                    <a:pt x="30" y="20"/>
                  </a:lnTo>
                  <a:lnTo>
                    <a:pt x="25" y="24"/>
                  </a:lnTo>
                  <a:lnTo>
                    <a:pt x="24" y="30"/>
                  </a:lnTo>
                  <a:lnTo>
                    <a:pt x="22" y="35"/>
                  </a:lnTo>
                  <a:lnTo>
                    <a:pt x="20" y="42"/>
                  </a:lnTo>
                  <a:lnTo>
                    <a:pt x="19" y="48"/>
                  </a:lnTo>
                  <a:lnTo>
                    <a:pt x="17" y="53"/>
                  </a:lnTo>
                  <a:lnTo>
                    <a:pt x="15" y="58"/>
                  </a:lnTo>
                  <a:lnTo>
                    <a:pt x="13" y="61"/>
                  </a:lnTo>
                  <a:lnTo>
                    <a:pt x="12" y="66"/>
                  </a:lnTo>
                  <a:lnTo>
                    <a:pt x="10" y="72"/>
                  </a:lnTo>
                  <a:lnTo>
                    <a:pt x="8" y="77"/>
                  </a:lnTo>
                  <a:lnTo>
                    <a:pt x="5" y="82"/>
                  </a:lnTo>
                  <a:lnTo>
                    <a:pt x="8" y="81"/>
                  </a:lnTo>
                  <a:lnTo>
                    <a:pt x="6" y="82"/>
                  </a:lnTo>
                  <a:lnTo>
                    <a:pt x="5" y="83"/>
                  </a:lnTo>
                  <a:lnTo>
                    <a:pt x="4" y="80"/>
                  </a:lnTo>
                  <a:lnTo>
                    <a:pt x="4" y="8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2" name="Freeform 91"/>
            <p:cNvSpPr>
              <a:spLocks/>
            </p:cNvSpPr>
            <p:nvPr/>
          </p:nvSpPr>
          <p:spPr bwMode="auto">
            <a:xfrm>
              <a:off x="6781800" y="5029200"/>
              <a:ext cx="26988" cy="38100"/>
            </a:xfrm>
            <a:custGeom>
              <a:avLst/>
              <a:gdLst>
                <a:gd name="T0" fmla="*/ 2147483647 w 17"/>
                <a:gd name="T1" fmla="*/ 2147483647 h 24"/>
                <a:gd name="T2" fmla="*/ 0 w 17"/>
                <a:gd name="T3" fmla="*/ 2147483647 h 24"/>
                <a:gd name="T4" fmla="*/ 2147483647 w 17"/>
                <a:gd name="T5" fmla="*/ 2147483647 h 24"/>
                <a:gd name="T6" fmla="*/ 2147483647 w 17"/>
                <a:gd name="T7" fmla="*/ 2147483647 h 24"/>
                <a:gd name="T8" fmla="*/ 2147483647 w 17"/>
                <a:gd name="T9" fmla="*/ 2147483647 h 24"/>
                <a:gd name="T10" fmla="*/ 2147483647 w 17"/>
                <a:gd name="T11" fmla="*/ 2147483647 h 24"/>
                <a:gd name="T12" fmla="*/ 2147483647 w 17"/>
                <a:gd name="T13" fmla="*/ 2147483647 h 24"/>
                <a:gd name="T14" fmla="*/ 2147483647 w 17"/>
                <a:gd name="T15" fmla="*/ 2147483647 h 24"/>
                <a:gd name="T16" fmla="*/ 2147483647 w 17"/>
                <a:gd name="T17" fmla="*/ 2147483647 h 24"/>
                <a:gd name="T18" fmla="*/ 2147483647 w 17"/>
                <a:gd name="T19" fmla="*/ 0 h 24"/>
                <a:gd name="T20" fmla="*/ 2147483647 w 17"/>
                <a:gd name="T21" fmla="*/ 0 h 24"/>
                <a:gd name="T22" fmla="*/ 2147483647 w 17"/>
                <a:gd name="T23" fmla="*/ 0 h 24"/>
                <a:gd name="T24" fmla="*/ 2147483647 w 17"/>
                <a:gd name="T25" fmla="*/ 2147483647 h 24"/>
                <a:gd name="T26" fmla="*/ 2147483647 w 17"/>
                <a:gd name="T27" fmla="*/ 2147483647 h 24"/>
                <a:gd name="T28" fmla="*/ 2147483647 w 17"/>
                <a:gd name="T29" fmla="*/ 2147483647 h 24"/>
                <a:gd name="T30" fmla="*/ 2147483647 w 17"/>
                <a:gd name="T31" fmla="*/ 2147483647 h 24"/>
                <a:gd name="T32" fmla="*/ 2147483647 w 17"/>
                <a:gd name="T33" fmla="*/ 2147483647 h 24"/>
                <a:gd name="T34" fmla="*/ 2147483647 w 17"/>
                <a:gd name="T35" fmla="*/ 2147483647 h 24"/>
                <a:gd name="T36" fmla="*/ 2147483647 w 17"/>
                <a:gd name="T37" fmla="*/ 2147483647 h 24"/>
                <a:gd name="T38" fmla="*/ 2147483647 w 17"/>
                <a:gd name="T39" fmla="*/ 2147483647 h 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24"/>
                <a:gd name="T62" fmla="*/ 17 w 17"/>
                <a:gd name="T63" fmla="*/ 24 h 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24">
                  <a:moveTo>
                    <a:pt x="2" y="22"/>
                  </a:moveTo>
                  <a:lnTo>
                    <a:pt x="0" y="23"/>
                  </a:lnTo>
                  <a:lnTo>
                    <a:pt x="1" y="20"/>
                  </a:lnTo>
                  <a:lnTo>
                    <a:pt x="1" y="17"/>
                  </a:lnTo>
                  <a:lnTo>
                    <a:pt x="2" y="15"/>
                  </a:lnTo>
                  <a:lnTo>
                    <a:pt x="5" y="12"/>
                  </a:lnTo>
                  <a:lnTo>
                    <a:pt x="7" y="8"/>
                  </a:lnTo>
                  <a:lnTo>
                    <a:pt x="9" y="5"/>
                  </a:lnTo>
                  <a:lnTo>
                    <a:pt x="10" y="3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4" y="5"/>
                  </a:lnTo>
                  <a:lnTo>
                    <a:pt x="13" y="9"/>
                  </a:lnTo>
                  <a:lnTo>
                    <a:pt x="10" y="11"/>
                  </a:lnTo>
                  <a:lnTo>
                    <a:pt x="7" y="12"/>
                  </a:lnTo>
                  <a:lnTo>
                    <a:pt x="5" y="17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2" y="2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3" name="Freeform 92"/>
            <p:cNvSpPr>
              <a:spLocks/>
            </p:cNvSpPr>
            <p:nvPr/>
          </p:nvSpPr>
          <p:spPr bwMode="auto">
            <a:xfrm>
              <a:off x="6921500" y="4206875"/>
              <a:ext cx="523875" cy="590550"/>
            </a:xfrm>
            <a:custGeom>
              <a:avLst/>
              <a:gdLst>
                <a:gd name="T0" fmla="*/ 2147483647 w 330"/>
                <a:gd name="T1" fmla="*/ 2147483647 h 372"/>
                <a:gd name="T2" fmla="*/ 2147483647 w 330"/>
                <a:gd name="T3" fmla="*/ 2147483647 h 372"/>
                <a:gd name="T4" fmla="*/ 2147483647 w 330"/>
                <a:gd name="T5" fmla="*/ 2147483647 h 372"/>
                <a:gd name="T6" fmla="*/ 2147483647 w 330"/>
                <a:gd name="T7" fmla="*/ 2147483647 h 372"/>
                <a:gd name="T8" fmla="*/ 2147483647 w 330"/>
                <a:gd name="T9" fmla="*/ 2147483647 h 372"/>
                <a:gd name="T10" fmla="*/ 2147483647 w 330"/>
                <a:gd name="T11" fmla="*/ 2147483647 h 372"/>
                <a:gd name="T12" fmla="*/ 2147483647 w 330"/>
                <a:gd name="T13" fmla="*/ 2147483647 h 372"/>
                <a:gd name="T14" fmla="*/ 2147483647 w 330"/>
                <a:gd name="T15" fmla="*/ 2147483647 h 372"/>
                <a:gd name="T16" fmla="*/ 2147483647 w 330"/>
                <a:gd name="T17" fmla="*/ 2147483647 h 372"/>
                <a:gd name="T18" fmla="*/ 2147483647 w 330"/>
                <a:gd name="T19" fmla="*/ 2147483647 h 372"/>
                <a:gd name="T20" fmla="*/ 2147483647 w 330"/>
                <a:gd name="T21" fmla="*/ 2147483647 h 372"/>
                <a:gd name="T22" fmla="*/ 2147483647 w 330"/>
                <a:gd name="T23" fmla="*/ 2147483647 h 372"/>
                <a:gd name="T24" fmla="*/ 2147483647 w 330"/>
                <a:gd name="T25" fmla="*/ 2147483647 h 372"/>
                <a:gd name="T26" fmla="*/ 2147483647 w 330"/>
                <a:gd name="T27" fmla="*/ 2147483647 h 372"/>
                <a:gd name="T28" fmla="*/ 2147483647 w 330"/>
                <a:gd name="T29" fmla="*/ 2147483647 h 372"/>
                <a:gd name="T30" fmla="*/ 2147483647 w 330"/>
                <a:gd name="T31" fmla="*/ 2147483647 h 372"/>
                <a:gd name="T32" fmla="*/ 2147483647 w 330"/>
                <a:gd name="T33" fmla="*/ 2147483647 h 372"/>
                <a:gd name="T34" fmla="*/ 2147483647 w 330"/>
                <a:gd name="T35" fmla="*/ 2147483647 h 372"/>
                <a:gd name="T36" fmla="*/ 2147483647 w 330"/>
                <a:gd name="T37" fmla="*/ 2147483647 h 372"/>
                <a:gd name="T38" fmla="*/ 2147483647 w 330"/>
                <a:gd name="T39" fmla="*/ 2147483647 h 372"/>
                <a:gd name="T40" fmla="*/ 2147483647 w 330"/>
                <a:gd name="T41" fmla="*/ 2147483647 h 372"/>
                <a:gd name="T42" fmla="*/ 2147483647 w 330"/>
                <a:gd name="T43" fmla="*/ 2147483647 h 372"/>
                <a:gd name="T44" fmla="*/ 2147483647 w 330"/>
                <a:gd name="T45" fmla="*/ 2147483647 h 372"/>
                <a:gd name="T46" fmla="*/ 2147483647 w 330"/>
                <a:gd name="T47" fmla="*/ 2147483647 h 372"/>
                <a:gd name="T48" fmla="*/ 2147483647 w 330"/>
                <a:gd name="T49" fmla="*/ 2147483647 h 372"/>
                <a:gd name="T50" fmla="*/ 2147483647 w 330"/>
                <a:gd name="T51" fmla="*/ 2147483647 h 372"/>
                <a:gd name="T52" fmla="*/ 2147483647 w 330"/>
                <a:gd name="T53" fmla="*/ 2147483647 h 372"/>
                <a:gd name="T54" fmla="*/ 2147483647 w 330"/>
                <a:gd name="T55" fmla="*/ 2147483647 h 372"/>
                <a:gd name="T56" fmla="*/ 2147483647 w 330"/>
                <a:gd name="T57" fmla="*/ 2147483647 h 372"/>
                <a:gd name="T58" fmla="*/ 2147483647 w 330"/>
                <a:gd name="T59" fmla="*/ 2147483647 h 372"/>
                <a:gd name="T60" fmla="*/ 2147483647 w 330"/>
                <a:gd name="T61" fmla="*/ 2147483647 h 372"/>
                <a:gd name="T62" fmla="*/ 2147483647 w 330"/>
                <a:gd name="T63" fmla="*/ 2147483647 h 372"/>
                <a:gd name="T64" fmla="*/ 2147483647 w 330"/>
                <a:gd name="T65" fmla="*/ 2147483647 h 372"/>
                <a:gd name="T66" fmla="*/ 2147483647 w 330"/>
                <a:gd name="T67" fmla="*/ 2147483647 h 372"/>
                <a:gd name="T68" fmla="*/ 2147483647 w 330"/>
                <a:gd name="T69" fmla="*/ 2147483647 h 372"/>
                <a:gd name="T70" fmla="*/ 2147483647 w 330"/>
                <a:gd name="T71" fmla="*/ 2147483647 h 372"/>
                <a:gd name="T72" fmla="*/ 2147483647 w 330"/>
                <a:gd name="T73" fmla="*/ 2147483647 h 372"/>
                <a:gd name="T74" fmla="*/ 2147483647 w 330"/>
                <a:gd name="T75" fmla="*/ 2147483647 h 372"/>
                <a:gd name="T76" fmla="*/ 2147483647 w 330"/>
                <a:gd name="T77" fmla="*/ 2147483647 h 372"/>
                <a:gd name="T78" fmla="*/ 2147483647 w 330"/>
                <a:gd name="T79" fmla="*/ 2147483647 h 372"/>
                <a:gd name="T80" fmla="*/ 2147483647 w 330"/>
                <a:gd name="T81" fmla="*/ 2147483647 h 372"/>
                <a:gd name="T82" fmla="*/ 2147483647 w 330"/>
                <a:gd name="T83" fmla="*/ 2147483647 h 372"/>
                <a:gd name="T84" fmla="*/ 2147483647 w 330"/>
                <a:gd name="T85" fmla="*/ 2147483647 h 372"/>
                <a:gd name="T86" fmla="*/ 2147483647 w 330"/>
                <a:gd name="T87" fmla="*/ 2147483647 h 372"/>
                <a:gd name="T88" fmla="*/ 2147483647 w 330"/>
                <a:gd name="T89" fmla="*/ 2147483647 h 372"/>
                <a:gd name="T90" fmla="*/ 2147483647 w 330"/>
                <a:gd name="T91" fmla="*/ 2147483647 h 372"/>
                <a:gd name="T92" fmla="*/ 2147483647 w 330"/>
                <a:gd name="T93" fmla="*/ 2147483647 h 372"/>
                <a:gd name="T94" fmla="*/ 2147483647 w 330"/>
                <a:gd name="T95" fmla="*/ 2147483647 h 372"/>
                <a:gd name="T96" fmla="*/ 2147483647 w 330"/>
                <a:gd name="T97" fmla="*/ 2147483647 h 372"/>
                <a:gd name="T98" fmla="*/ 2147483647 w 330"/>
                <a:gd name="T99" fmla="*/ 2147483647 h 372"/>
                <a:gd name="T100" fmla="*/ 2147483647 w 330"/>
                <a:gd name="T101" fmla="*/ 2147483647 h 372"/>
                <a:gd name="T102" fmla="*/ 2147483647 w 330"/>
                <a:gd name="T103" fmla="*/ 2147483647 h 372"/>
                <a:gd name="T104" fmla="*/ 2147483647 w 330"/>
                <a:gd name="T105" fmla="*/ 2147483647 h 372"/>
                <a:gd name="T106" fmla="*/ 2147483647 w 330"/>
                <a:gd name="T107" fmla="*/ 2147483647 h 372"/>
                <a:gd name="T108" fmla="*/ 2147483647 w 330"/>
                <a:gd name="T109" fmla="*/ 2147483647 h 372"/>
                <a:gd name="T110" fmla="*/ 2147483647 w 330"/>
                <a:gd name="T111" fmla="*/ 2147483647 h 372"/>
                <a:gd name="T112" fmla="*/ 2147483647 w 330"/>
                <a:gd name="T113" fmla="*/ 2147483647 h 372"/>
                <a:gd name="T114" fmla="*/ 2147483647 w 330"/>
                <a:gd name="T115" fmla="*/ 2147483647 h 372"/>
                <a:gd name="T116" fmla="*/ 2147483647 w 330"/>
                <a:gd name="T117" fmla="*/ 2147483647 h 372"/>
                <a:gd name="T118" fmla="*/ 2147483647 w 330"/>
                <a:gd name="T119" fmla="*/ 2147483647 h 3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0"/>
                <a:gd name="T181" fmla="*/ 0 h 372"/>
                <a:gd name="T182" fmla="*/ 330 w 330"/>
                <a:gd name="T183" fmla="*/ 372 h 3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0" h="372">
                  <a:moveTo>
                    <a:pt x="186" y="46"/>
                  </a:moveTo>
                  <a:lnTo>
                    <a:pt x="186" y="44"/>
                  </a:lnTo>
                  <a:lnTo>
                    <a:pt x="189" y="42"/>
                  </a:lnTo>
                  <a:lnTo>
                    <a:pt x="193" y="41"/>
                  </a:lnTo>
                  <a:lnTo>
                    <a:pt x="195" y="40"/>
                  </a:lnTo>
                  <a:lnTo>
                    <a:pt x="198" y="38"/>
                  </a:lnTo>
                  <a:lnTo>
                    <a:pt x="201" y="36"/>
                  </a:lnTo>
                  <a:lnTo>
                    <a:pt x="204" y="35"/>
                  </a:lnTo>
                  <a:lnTo>
                    <a:pt x="210" y="40"/>
                  </a:lnTo>
                  <a:lnTo>
                    <a:pt x="213" y="40"/>
                  </a:lnTo>
                  <a:lnTo>
                    <a:pt x="214" y="36"/>
                  </a:lnTo>
                  <a:lnTo>
                    <a:pt x="218" y="38"/>
                  </a:lnTo>
                  <a:lnTo>
                    <a:pt x="221" y="39"/>
                  </a:lnTo>
                  <a:lnTo>
                    <a:pt x="224" y="41"/>
                  </a:lnTo>
                  <a:lnTo>
                    <a:pt x="228" y="41"/>
                  </a:lnTo>
                  <a:lnTo>
                    <a:pt x="231" y="43"/>
                  </a:lnTo>
                  <a:lnTo>
                    <a:pt x="238" y="44"/>
                  </a:lnTo>
                  <a:lnTo>
                    <a:pt x="240" y="47"/>
                  </a:lnTo>
                  <a:lnTo>
                    <a:pt x="241" y="48"/>
                  </a:lnTo>
                  <a:lnTo>
                    <a:pt x="243" y="51"/>
                  </a:lnTo>
                  <a:lnTo>
                    <a:pt x="248" y="58"/>
                  </a:lnTo>
                  <a:lnTo>
                    <a:pt x="249" y="61"/>
                  </a:lnTo>
                  <a:lnTo>
                    <a:pt x="252" y="62"/>
                  </a:lnTo>
                  <a:lnTo>
                    <a:pt x="256" y="63"/>
                  </a:lnTo>
                  <a:lnTo>
                    <a:pt x="258" y="67"/>
                  </a:lnTo>
                  <a:lnTo>
                    <a:pt x="259" y="71"/>
                  </a:lnTo>
                  <a:lnTo>
                    <a:pt x="263" y="74"/>
                  </a:lnTo>
                  <a:lnTo>
                    <a:pt x="266" y="77"/>
                  </a:lnTo>
                  <a:lnTo>
                    <a:pt x="267" y="82"/>
                  </a:lnTo>
                  <a:lnTo>
                    <a:pt x="269" y="86"/>
                  </a:lnTo>
                  <a:lnTo>
                    <a:pt x="271" y="89"/>
                  </a:lnTo>
                  <a:lnTo>
                    <a:pt x="272" y="94"/>
                  </a:lnTo>
                  <a:lnTo>
                    <a:pt x="277" y="104"/>
                  </a:lnTo>
                  <a:lnTo>
                    <a:pt x="277" y="108"/>
                  </a:lnTo>
                  <a:lnTo>
                    <a:pt x="281" y="109"/>
                  </a:lnTo>
                  <a:lnTo>
                    <a:pt x="286" y="108"/>
                  </a:lnTo>
                  <a:lnTo>
                    <a:pt x="289" y="108"/>
                  </a:lnTo>
                  <a:lnTo>
                    <a:pt x="289" y="112"/>
                  </a:lnTo>
                  <a:lnTo>
                    <a:pt x="287" y="115"/>
                  </a:lnTo>
                  <a:lnTo>
                    <a:pt x="285" y="119"/>
                  </a:lnTo>
                  <a:lnTo>
                    <a:pt x="281" y="122"/>
                  </a:lnTo>
                  <a:lnTo>
                    <a:pt x="281" y="126"/>
                  </a:lnTo>
                  <a:lnTo>
                    <a:pt x="285" y="131"/>
                  </a:lnTo>
                  <a:lnTo>
                    <a:pt x="289" y="133"/>
                  </a:lnTo>
                  <a:lnTo>
                    <a:pt x="291" y="137"/>
                  </a:lnTo>
                  <a:lnTo>
                    <a:pt x="293" y="142"/>
                  </a:lnTo>
                  <a:lnTo>
                    <a:pt x="295" y="145"/>
                  </a:lnTo>
                  <a:lnTo>
                    <a:pt x="297" y="143"/>
                  </a:lnTo>
                  <a:lnTo>
                    <a:pt x="301" y="145"/>
                  </a:lnTo>
                  <a:lnTo>
                    <a:pt x="300" y="150"/>
                  </a:lnTo>
                  <a:lnTo>
                    <a:pt x="304" y="150"/>
                  </a:lnTo>
                  <a:lnTo>
                    <a:pt x="301" y="153"/>
                  </a:lnTo>
                  <a:lnTo>
                    <a:pt x="306" y="154"/>
                  </a:lnTo>
                  <a:lnTo>
                    <a:pt x="309" y="155"/>
                  </a:lnTo>
                  <a:lnTo>
                    <a:pt x="310" y="160"/>
                  </a:lnTo>
                  <a:lnTo>
                    <a:pt x="315" y="159"/>
                  </a:lnTo>
                  <a:lnTo>
                    <a:pt x="316" y="161"/>
                  </a:lnTo>
                  <a:lnTo>
                    <a:pt x="315" y="164"/>
                  </a:lnTo>
                  <a:lnTo>
                    <a:pt x="313" y="167"/>
                  </a:lnTo>
                  <a:lnTo>
                    <a:pt x="315" y="168"/>
                  </a:lnTo>
                  <a:lnTo>
                    <a:pt x="316" y="172"/>
                  </a:lnTo>
                  <a:lnTo>
                    <a:pt x="317" y="177"/>
                  </a:lnTo>
                  <a:lnTo>
                    <a:pt x="316" y="181"/>
                  </a:lnTo>
                  <a:lnTo>
                    <a:pt x="318" y="183"/>
                  </a:lnTo>
                  <a:lnTo>
                    <a:pt x="323" y="186"/>
                  </a:lnTo>
                  <a:lnTo>
                    <a:pt x="326" y="187"/>
                  </a:lnTo>
                  <a:lnTo>
                    <a:pt x="327" y="191"/>
                  </a:lnTo>
                  <a:lnTo>
                    <a:pt x="329" y="198"/>
                  </a:lnTo>
                  <a:lnTo>
                    <a:pt x="327" y="202"/>
                  </a:lnTo>
                  <a:lnTo>
                    <a:pt x="325" y="206"/>
                  </a:lnTo>
                  <a:lnTo>
                    <a:pt x="326" y="209"/>
                  </a:lnTo>
                  <a:lnTo>
                    <a:pt x="324" y="211"/>
                  </a:lnTo>
                  <a:lnTo>
                    <a:pt x="320" y="211"/>
                  </a:lnTo>
                  <a:lnTo>
                    <a:pt x="318" y="212"/>
                  </a:lnTo>
                  <a:lnTo>
                    <a:pt x="316" y="213"/>
                  </a:lnTo>
                  <a:lnTo>
                    <a:pt x="314" y="214"/>
                  </a:lnTo>
                  <a:lnTo>
                    <a:pt x="313" y="218"/>
                  </a:lnTo>
                  <a:lnTo>
                    <a:pt x="314" y="221"/>
                  </a:lnTo>
                  <a:lnTo>
                    <a:pt x="312" y="222"/>
                  </a:lnTo>
                  <a:lnTo>
                    <a:pt x="309" y="223"/>
                  </a:lnTo>
                  <a:lnTo>
                    <a:pt x="307" y="220"/>
                  </a:lnTo>
                  <a:lnTo>
                    <a:pt x="303" y="215"/>
                  </a:lnTo>
                  <a:lnTo>
                    <a:pt x="304" y="213"/>
                  </a:lnTo>
                  <a:lnTo>
                    <a:pt x="300" y="211"/>
                  </a:lnTo>
                  <a:lnTo>
                    <a:pt x="298" y="211"/>
                  </a:lnTo>
                  <a:lnTo>
                    <a:pt x="292" y="205"/>
                  </a:lnTo>
                  <a:lnTo>
                    <a:pt x="288" y="201"/>
                  </a:lnTo>
                  <a:lnTo>
                    <a:pt x="284" y="202"/>
                  </a:lnTo>
                  <a:lnTo>
                    <a:pt x="290" y="206"/>
                  </a:lnTo>
                  <a:lnTo>
                    <a:pt x="296" y="213"/>
                  </a:lnTo>
                  <a:lnTo>
                    <a:pt x="299" y="220"/>
                  </a:lnTo>
                  <a:lnTo>
                    <a:pt x="292" y="217"/>
                  </a:lnTo>
                  <a:lnTo>
                    <a:pt x="295" y="221"/>
                  </a:lnTo>
                  <a:lnTo>
                    <a:pt x="299" y="224"/>
                  </a:lnTo>
                  <a:lnTo>
                    <a:pt x="301" y="221"/>
                  </a:lnTo>
                  <a:lnTo>
                    <a:pt x="303" y="223"/>
                  </a:lnTo>
                  <a:lnTo>
                    <a:pt x="300" y="226"/>
                  </a:lnTo>
                  <a:lnTo>
                    <a:pt x="305" y="227"/>
                  </a:lnTo>
                  <a:lnTo>
                    <a:pt x="299" y="232"/>
                  </a:lnTo>
                  <a:lnTo>
                    <a:pt x="287" y="239"/>
                  </a:lnTo>
                  <a:lnTo>
                    <a:pt x="279" y="246"/>
                  </a:lnTo>
                  <a:lnTo>
                    <a:pt x="278" y="243"/>
                  </a:lnTo>
                  <a:lnTo>
                    <a:pt x="277" y="238"/>
                  </a:lnTo>
                  <a:lnTo>
                    <a:pt x="273" y="237"/>
                  </a:lnTo>
                  <a:lnTo>
                    <a:pt x="267" y="233"/>
                  </a:lnTo>
                  <a:lnTo>
                    <a:pt x="267" y="238"/>
                  </a:lnTo>
                  <a:lnTo>
                    <a:pt x="271" y="242"/>
                  </a:lnTo>
                  <a:lnTo>
                    <a:pt x="276" y="243"/>
                  </a:lnTo>
                  <a:lnTo>
                    <a:pt x="274" y="249"/>
                  </a:lnTo>
                  <a:lnTo>
                    <a:pt x="271" y="251"/>
                  </a:lnTo>
                  <a:lnTo>
                    <a:pt x="267" y="251"/>
                  </a:lnTo>
                  <a:lnTo>
                    <a:pt x="263" y="251"/>
                  </a:lnTo>
                  <a:lnTo>
                    <a:pt x="266" y="253"/>
                  </a:lnTo>
                  <a:lnTo>
                    <a:pt x="263" y="257"/>
                  </a:lnTo>
                  <a:lnTo>
                    <a:pt x="267" y="255"/>
                  </a:lnTo>
                  <a:lnTo>
                    <a:pt x="259" y="261"/>
                  </a:lnTo>
                  <a:lnTo>
                    <a:pt x="255" y="265"/>
                  </a:lnTo>
                  <a:lnTo>
                    <a:pt x="247" y="273"/>
                  </a:lnTo>
                  <a:lnTo>
                    <a:pt x="242" y="281"/>
                  </a:lnTo>
                  <a:lnTo>
                    <a:pt x="234" y="289"/>
                  </a:lnTo>
                  <a:lnTo>
                    <a:pt x="227" y="295"/>
                  </a:lnTo>
                  <a:lnTo>
                    <a:pt x="221" y="300"/>
                  </a:lnTo>
                  <a:lnTo>
                    <a:pt x="216" y="300"/>
                  </a:lnTo>
                  <a:lnTo>
                    <a:pt x="214" y="303"/>
                  </a:lnTo>
                  <a:lnTo>
                    <a:pt x="210" y="305"/>
                  </a:lnTo>
                  <a:lnTo>
                    <a:pt x="209" y="308"/>
                  </a:lnTo>
                  <a:lnTo>
                    <a:pt x="209" y="305"/>
                  </a:lnTo>
                  <a:lnTo>
                    <a:pt x="207" y="304"/>
                  </a:lnTo>
                  <a:lnTo>
                    <a:pt x="203" y="303"/>
                  </a:lnTo>
                  <a:lnTo>
                    <a:pt x="199" y="301"/>
                  </a:lnTo>
                  <a:lnTo>
                    <a:pt x="198" y="297"/>
                  </a:lnTo>
                  <a:lnTo>
                    <a:pt x="198" y="292"/>
                  </a:lnTo>
                  <a:lnTo>
                    <a:pt x="197" y="289"/>
                  </a:lnTo>
                  <a:lnTo>
                    <a:pt x="195" y="289"/>
                  </a:lnTo>
                  <a:lnTo>
                    <a:pt x="190" y="293"/>
                  </a:lnTo>
                  <a:lnTo>
                    <a:pt x="186" y="290"/>
                  </a:lnTo>
                  <a:lnTo>
                    <a:pt x="185" y="287"/>
                  </a:lnTo>
                  <a:lnTo>
                    <a:pt x="179" y="285"/>
                  </a:lnTo>
                  <a:lnTo>
                    <a:pt x="182" y="282"/>
                  </a:lnTo>
                  <a:lnTo>
                    <a:pt x="183" y="278"/>
                  </a:lnTo>
                  <a:lnTo>
                    <a:pt x="181" y="279"/>
                  </a:lnTo>
                  <a:lnTo>
                    <a:pt x="178" y="281"/>
                  </a:lnTo>
                  <a:lnTo>
                    <a:pt x="176" y="285"/>
                  </a:lnTo>
                  <a:lnTo>
                    <a:pt x="173" y="282"/>
                  </a:lnTo>
                  <a:lnTo>
                    <a:pt x="171" y="279"/>
                  </a:lnTo>
                  <a:lnTo>
                    <a:pt x="168" y="276"/>
                  </a:lnTo>
                  <a:lnTo>
                    <a:pt x="167" y="281"/>
                  </a:lnTo>
                  <a:lnTo>
                    <a:pt x="165" y="282"/>
                  </a:lnTo>
                  <a:lnTo>
                    <a:pt x="163" y="282"/>
                  </a:lnTo>
                  <a:lnTo>
                    <a:pt x="161" y="279"/>
                  </a:lnTo>
                  <a:lnTo>
                    <a:pt x="163" y="277"/>
                  </a:lnTo>
                  <a:lnTo>
                    <a:pt x="164" y="273"/>
                  </a:lnTo>
                  <a:lnTo>
                    <a:pt x="167" y="272"/>
                  </a:lnTo>
                  <a:lnTo>
                    <a:pt x="170" y="271"/>
                  </a:lnTo>
                  <a:lnTo>
                    <a:pt x="173" y="270"/>
                  </a:lnTo>
                  <a:lnTo>
                    <a:pt x="178" y="270"/>
                  </a:lnTo>
                  <a:lnTo>
                    <a:pt x="181" y="268"/>
                  </a:lnTo>
                  <a:lnTo>
                    <a:pt x="185" y="266"/>
                  </a:lnTo>
                  <a:lnTo>
                    <a:pt x="187" y="261"/>
                  </a:lnTo>
                  <a:lnTo>
                    <a:pt x="188" y="257"/>
                  </a:lnTo>
                  <a:lnTo>
                    <a:pt x="191" y="253"/>
                  </a:lnTo>
                  <a:lnTo>
                    <a:pt x="195" y="250"/>
                  </a:lnTo>
                  <a:lnTo>
                    <a:pt x="195" y="252"/>
                  </a:lnTo>
                  <a:lnTo>
                    <a:pt x="198" y="252"/>
                  </a:lnTo>
                  <a:lnTo>
                    <a:pt x="198" y="249"/>
                  </a:lnTo>
                  <a:lnTo>
                    <a:pt x="200" y="246"/>
                  </a:lnTo>
                  <a:lnTo>
                    <a:pt x="202" y="248"/>
                  </a:lnTo>
                  <a:lnTo>
                    <a:pt x="205" y="248"/>
                  </a:lnTo>
                  <a:lnTo>
                    <a:pt x="208" y="247"/>
                  </a:lnTo>
                  <a:lnTo>
                    <a:pt x="213" y="249"/>
                  </a:lnTo>
                  <a:lnTo>
                    <a:pt x="213" y="245"/>
                  </a:lnTo>
                  <a:lnTo>
                    <a:pt x="210" y="243"/>
                  </a:lnTo>
                  <a:lnTo>
                    <a:pt x="206" y="241"/>
                  </a:lnTo>
                  <a:lnTo>
                    <a:pt x="203" y="243"/>
                  </a:lnTo>
                  <a:lnTo>
                    <a:pt x="199" y="243"/>
                  </a:lnTo>
                  <a:lnTo>
                    <a:pt x="197" y="240"/>
                  </a:lnTo>
                  <a:lnTo>
                    <a:pt x="196" y="236"/>
                  </a:lnTo>
                  <a:lnTo>
                    <a:pt x="194" y="233"/>
                  </a:lnTo>
                  <a:lnTo>
                    <a:pt x="191" y="231"/>
                  </a:lnTo>
                  <a:lnTo>
                    <a:pt x="189" y="227"/>
                  </a:lnTo>
                  <a:lnTo>
                    <a:pt x="187" y="224"/>
                  </a:lnTo>
                  <a:lnTo>
                    <a:pt x="185" y="222"/>
                  </a:lnTo>
                  <a:lnTo>
                    <a:pt x="181" y="222"/>
                  </a:lnTo>
                  <a:lnTo>
                    <a:pt x="178" y="219"/>
                  </a:lnTo>
                  <a:lnTo>
                    <a:pt x="181" y="218"/>
                  </a:lnTo>
                  <a:lnTo>
                    <a:pt x="184" y="218"/>
                  </a:lnTo>
                  <a:lnTo>
                    <a:pt x="187" y="217"/>
                  </a:lnTo>
                  <a:lnTo>
                    <a:pt x="189" y="216"/>
                  </a:lnTo>
                  <a:lnTo>
                    <a:pt x="190" y="213"/>
                  </a:lnTo>
                  <a:lnTo>
                    <a:pt x="194" y="211"/>
                  </a:lnTo>
                  <a:lnTo>
                    <a:pt x="194" y="209"/>
                  </a:lnTo>
                  <a:lnTo>
                    <a:pt x="189" y="210"/>
                  </a:lnTo>
                  <a:lnTo>
                    <a:pt x="186" y="214"/>
                  </a:lnTo>
                  <a:lnTo>
                    <a:pt x="183" y="211"/>
                  </a:lnTo>
                  <a:lnTo>
                    <a:pt x="181" y="208"/>
                  </a:lnTo>
                  <a:lnTo>
                    <a:pt x="178" y="202"/>
                  </a:lnTo>
                  <a:lnTo>
                    <a:pt x="174" y="199"/>
                  </a:lnTo>
                  <a:lnTo>
                    <a:pt x="171" y="197"/>
                  </a:lnTo>
                  <a:lnTo>
                    <a:pt x="167" y="195"/>
                  </a:lnTo>
                  <a:lnTo>
                    <a:pt x="166" y="189"/>
                  </a:lnTo>
                  <a:lnTo>
                    <a:pt x="168" y="188"/>
                  </a:lnTo>
                  <a:lnTo>
                    <a:pt x="171" y="188"/>
                  </a:lnTo>
                  <a:lnTo>
                    <a:pt x="174" y="188"/>
                  </a:lnTo>
                  <a:lnTo>
                    <a:pt x="178" y="188"/>
                  </a:lnTo>
                  <a:lnTo>
                    <a:pt x="181" y="188"/>
                  </a:lnTo>
                  <a:lnTo>
                    <a:pt x="185" y="186"/>
                  </a:lnTo>
                  <a:lnTo>
                    <a:pt x="189" y="183"/>
                  </a:lnTo>
                  <a:lnTo>
                    <a:pt x="190" y="179"/>
                  </a:lnTo>
                  <a:lnTo>
                    <a:pt x="190" y="175"/>
                  </a:lnTo>
                  <a:lnTo>
                    <a:pt x="186" y="177"/>
                  </a:lnTo>
                  <a:lnTo>
                    <a:pt x="182" y="180"/>
                  </a:lnTo>
                  <a:lnTo>
                    <a:pt x="176" y="181"/>
                  </a:lnTo>
                  <a:lnTo>
                    <a:pt x="170" y="180"/>
                  </a:lnTo>
                  <a:lnTo>
                    <a:pt x="163" y="181"/>
                  </a:lnTo>
                  <a:lnTo>
                    <a:pt x="160" y="183"/>
                  </a:lnTo>
                  <a:lnTo>
                    <a:pt x="159" y="187"/>
                  </a:lnTo>
                  <a:lnTo>
                    <a:pt x="156" y="189"/>
                  </a:lnTo>
                  <a:lnTo>
                    <a:pt x="154" y="187"/>
                  </a:lnTo>
                  <a:lnTo>
                    <a:pt x="151" y="182"/>
                  </a:lnTo>
                  <a:lnTo>
                    <a:pt x="148" y="175"/>
                  </a:lnTo>
                  <a:lnTo>
                    <a:pt x="145" y="179"/>
                  </a:lnTo>
                  <a:lnTo>
                    <a:pt x="149" y="184"/>
                  </a:lnTo>
                  <a:lnTo>
                    <a:pt x="147" y="188"/>
                  </a:lnTo>
                  <a:lnTo>
                    <a:pt x="145" y="192"/>
                  </a:lnTo>
                  <a:lnTo>
                    <a:pt x="148" y="195"/>
                  </a:lnTo>
                  <a:lnTo>
                    <a:pt x="148" y="198"/>
                  </a:lnTo>
                  <a:lnTo>
                    <a:pt x="148" y="200"/>
                  </a:lnTo>
                  <a:lnTo>
                    <a:pt x="145" y="203"/>
                  </a:lnTo>
                  <a:lnTo>
                    <a:pt x="145" y="208"/>
                  </a:lnTo>
                  <a:lnTo>
                    <a:pt x="148" y="214"/>
                  </a:lnTo>
                  <a:lnTo>
                    <a:pt x="148" y="213"/>
                  </a:lnTo>
                  <a:lnTo>
                    <a:pt x="149" y="211"/>
                  </a:lnTo>
                  <a:lnTo>
                    <a:pt x="152" y="207"/>
                  </a:lnTo>
                  <a:lnTo>
                    <a:pt x="153" y="205"/>
                  </a:lnTo>
                  <a:lnTo>
                    <a:pt x="156" y="202"/>
                  </a:lnTo>
                  <a:lnTo>
                    <a:pt x="158" y="201"/>
                  </a:lnTo>
                  <a:lnTo>
                    <a:pt x="158" y="207"/>
                  </a:lnTo>
                  <a:lnTo>
                    <a:pt x="158" y="211"/>
                  </a:lnTo>
                  <a:lnTo>
                    <a:pt x="162" y="214"/>
                  </a:lnTo>
                  <a:lnTo>
                    <a:pt x="164" y="216"/>
                  </a:lnTo>
                  <a:lnTo>
                    <a:pt x="164" y="221"/>
                  </a:lnTo>
                  <a:lnTo>
                    <a:pt x="165" y="224"/>
                  </a:lnTo>
                  <a:lnTo>
                    <a:pt x="168" y="226"/>
                  </a:lnTo>
                  <a:lnTo>
                    <a:pt x="172" y="225"/>
                  </a:lnTo>
                  <a:lnTo>
                    <a:pt x="175" y="225"/>
                  </a:lnTo>
                  <a:lnTo>
                    <a:pt x="174" y="229"/>
                  </a:lnTo>
                  <a:lnTo>
                    <a:pt x="174" y="234"/>
                  </a:lnTo>
                  <a:lnTo>
                    <a:pt x="176" y="236"/>
                  </a:lnTo>
                  <a:lnTo>
                    <a:pt x="179" y="238"/>
                  </a:lnTo>
                  <a:lnTo>
                    <a:pt x="181" y="241"/>
                  </a:lnTo>
                  <a:lnTo>
                    <a:pt x="180" y="244"/>
                  </a:lnTo>
                  <a:lnTo>
                    <a:pt x="178" y="245"/>
                  </a:lnTo>
                  <a:lnTo>
                    <a:pt x="179" y="249"/>
                  </a:lnTo>
                  <a:lnTo>
                    <a:pt x="179" y="252"/>
                  </a:lnTo>
                  <a:lnTo>
                    <a:pt x="176" y="255"/>
                  </a:lnTo>
                  <a:lnTo>
                    <a:pt x="174" y="256"/>
                  </a:lnTo>
                  <a:lnTo>
                    <a:pt x="171" y="259"/>
                  </a:lnTo>
                  <a:lnTo>
                    <a:pt x="168" y="262"/>
                  </a:lnTo>
                  <a:lnTo>
                    <a:pt x="164" y="262"/>
                  </a:lnTo>
                  <a:lnTo>
                    <a:pt x="161" y="260"/>
                  </a:lnTo>
                  <a:lnTo>
                    <a:pt x="158" y="259"/>
                  </a:lnTo>
                  <a:lnTo>
                    <a:pt x="153" y="257"/>
                  </a:lnTo>
                  <a:lnTo>
                    <a:pt x="149" y="257"/>
                  </a:lnTo>
                  <a:lnTo>
                    <a:pt x="144" y="257"/>
                  </a:lnTo>
                  <a:lnTo>
                    <a:pt x="141" y="259"/>
                  </a:lnTo>
                  <a:lnTo>
                    <a:pt x="139" y="258"/>
                  </a:lnTo>
                  <a:lnTo>
                    <a:pt x="137" y="261"/>
                  </a:lnTo>
                  <a:lnTo>
                    <a:pt x="136" y="263"/>
                  </a:lnTo>
                  <a:lnTo>
                    <a:pt x="134" y="264"/>
                  </a:lnTo>
                  <a:lnTo>
                    <a:pt x="135" y="267"/>
                  </a:lnTo>
                  <a:lnTo>
                    <a:pt x="138" y="265"/>
                  </a:lnTo>
                  <a:lnTo>
                    <a:pt x="141" y="265"/>
                  </a:lnTo>
                  <a:lnTo>
                    <a:pt x="142" y="267"/>
                  </a:lnTo>
                  <a:lnTo>
                    <a:pt x="142" y="270"/>
                  </a:lnTo>
                  <a:lnTo>
                    <a:pt x="143" y="275"/>
                  </a:lnTo>
                  <a:lnTo>
                    <a:pt x="144" y="280"/>
                  </a:lnTo>
                  <a:lnTo>
                    <a:pt x="148" y="285"/>
                  </a:lnTo>
                  <a:lnTo>
                    <a:pt x="152" y="290"/>
                  </a:lnTo>
                  <a:lnTo>
                    <a:pt x="155" y="291"/>
                  </a:lnTo>
                  <a:lnTo>
                    <a:pt x="153" y="295"/>
                  </a:lnTo>
                  <a:lnTo>
                    <a:pt x="157" y="293"/>
                  </a:lnTo>
                  <a:lnTo>
                    <a:pt x="159" y="291"/>
                  </a:lnTo>
                  <a:lnTo>
                    <a:pt x="161" y="290"/>
                  </a:lnTo>
                  <a:lnTo>
                    <a:pt x="164" y="289"/>
                  </a:lnTo>
                  <a:lnTo>
                    <a:pt x="166" y="290"/>
                  </a:lnTo>
                  <a:lnTo>
                    <a:pt x="166" y="291"/>
                  </a:lnTo>
                  <a:lnTo>
                    <a:pt x="168" y="294"/>
                  </a:lnTo>
                  <a:lnTo>
                    <a:pt x="168" y="296"/>
                  </a:lnTo>
                  <a:lnTo>
                    <a:pt x="170" y="294"/>
                  </a:lnTo>
                  <a:lnTo>
                    <a:pt x="173" y="294"/>
                  </a:lnTo>
                  <a:lnTo>
                    <a:pt x="176" y="295"/>
                  </a:lnTo>
                  <a:lnTo>
                    <a:pt x="179" y="298"/>
                  </a:lnTo>
                  <a:lnTo>
                    <a:pt x="182" y="300"/>
                  </a:lnTo>
                  <a:lnTo>
                    <a:pt x="183" y="304"/>
                  </a:lnTo>
                  <a:lnTo>
                    <a:pt x="187" y="304"/>
                  </a:lnTo>
                  <a:lnTo>
                    <a:pt x="185" y="307"/>
                  </a:lnTo>
                  <a:lnTo>
                    <a:pt x="185" y="309"/>
                  </a:lnTo>
                  <a:lnTo>
                    <a:pt x="183" y="312"/>
                  </a:lnTo>
                  <a:lnTo>
                    <a:pt x="179" y="309"/>
                  </a:lnTo>
                  <a:lnTo>
                    <a:pt x="178" y="310"/>
                  </a:lnTo>
                  <a:lnTo>
                    <a:pt x="174" y="310"/>
                  </a:lnTo>
                  <a:lnTo>
                    <a:pt x="171" y="309"/>
                  </a:lnTo>
                  <a:lnTo>
                    <a:pt x="170" y="310"/>
                  </a:lnTo>
                  <a:lnTo>
                    <a:pt x="172" y="314"/>
                  </a:lnTo>
                  <a:lnTo>
                    <a:pt x="168" y="317"/>
                  </a:lnTo>
                  <a:lnTo>
                    <a:pt x="168" y="319"/>
                  </a:lnTo>
                  <a:lnTo>
                    <a:pt x="171" y="319"/>
                  </a:lnTo>
                  <a:lnTo>
                    <a:pt x="175" y="317"/>
                  </a:lnTo>
                  <a:lnTo>
                    <a:pt x="179" y="316"/>
                  </a:lnTo>
                  <a:lnTo>
                    <a:pt x="181" y="317"/>
                  </a:lnTo>
                  <a:lnTo>
                    <a:pt x="180" y="319"/>
                  </a:lnTo>
                  <a:lnTo>
                    <a:pt x="180" y="321"/>
                  </a:lnTo>
                  <a:lnTo>
                    <a:pt x="182" y="322"/>
                  </a:lnTo>
                  <a:lnTo>
                    <a:pt x="180" y="324"/>
                  </a:lnTo>
                  <a:lnTo>
                    <a:pt x="175" y="327"/>
                  </a:lnTo>
                  <a:lnTo>
                    <a:pt x="171" y="330"/>
                  </a:lnTo>
                  <a:lnTo>
                    <a:pt x="164" y="332"/>
                  </a:lnTo>
                  <a:lnTo>
                    <a:pt x="164" y="329"/>
                  </a:lnTo>
                  <a:lnTo>
                    <a:pt x="161" y="330"/>
                  </a:lnTo>
                  <a:lnTo>
                    <a:pt x="157" y="331"/>
                  </a:lnTo>
                  <a:lnTo>
                    <a:pt x="152" y="332"/>
                  </a:lnTo>
                  <a:lnTo>
                    <a:pt x="151" y="335"/>
                  </a:lnTo>
                  <a:lnTo>
                    <a:pt x="152" y="338"/>
                  </a:lnTo>
                  <a:lnTo>
                    <a:pt x="143" y="342"/>
                  </a:lnTo>
                  <a:lnTo>
                    <a:pt x="142" y="340"/>
                  </a:lnTo>
                  <a:lnTo>
                    <a:pt x="140" y="342"/>
                  </a:lnTo>
                  <a:lnTo>
                    <a:pt x="132" y="344"/>
                  </a:lnTo>
                  <a:lnTo>
                    <a:pt x="127" y="344"/>
                  </a:lnTo>
                  <a:lnTo>
                    <a:pt x="126" y="342"/>
                  </a:lnTo>
                  <a:lnTo>
                    <a:pt x="123" y="351"/>
                  </a:lnTo>
                  <a:lnTo>
                    <a:pt x="120" y="351"/>
                  </a:lnTo>
                  <a:lnTo>
                    <a:pt x="116" y="352"/>
                  </a:lnTo>
                  <a:lnTo>
                    <a:pt x="113" y="354"/>
                  </a:lnTo>
                  <a:lnTo>
                    <a:pt x="107" y="355"/>
                  </a:lnTo>
                  <a:lnTo>
                    <a:pt x="109" y="357"/>
                  </a:lnTo>
                  <a:lnTo>
                    <a:pt x="104" y="361"/>
                  </a:lnTo>
                  <a:lnTo>
                    <a:pt x="99" y="363"/>
                  </a:lnTo>
                  <a:lnTo>
                    <a:pt x="95" y="365"/>
                  </a:lnTo>
                  <a:lnTo>
                    <a:pt x="86" y="371"/>
                  </a:lnTo>
                  <a:lnTo>
                    <a:pt x="85" y="368"/>
                  </a:lnTo>
                  <a:lnTo>
                    <a:pt x="81" y="367"/>
                  </a:lnTo>
                  <a:lnTo>
                    <a:pt x="76" y="362"/>
                  </a:lnTo>
                  <a:lnTo>
                    <a:pt x="72" y="362"/>
                  </a:lnTo>
                  <a:lnTo>
                    <a:pt x="68" y="363"/>
                  </a:lnTo>
                  <a:lnTo>
                    <a:pt x="66" y="361"/>
                  </a:lnTo>
                  <a:lnTo>
                    <a:pt x="63" y="358"/>
                  </a:lnTo>
                  <a:lnTo>
                    <a:pt x="38" y="285"/>
                  </a:lnTo>
                  <a:lnTo>
                    <a:pt x="15" y="221"/>
                  </a:lnTo>
                  <a:lnTo>
                    <a:pt x="3" y="187"/>
                  </a:lnTo>
                  <a:lnTo>
                    <a:pt x="0" y="180"/>
                  </a:lnTo>
                  <a:lnTo>
                    <a:pt x="4" y="158"/>
                  </a:lnTo>
                  <a:lnTo>
                    <a:pt x="11" y="107"/>
                  </a:lnTo>
                  <a:lnTo>
                    <a:pt x="20" y="46"/>
                  </a:lnTo>
                  <a:lnTo>
                    <a:pt x="5" y="10"/>
                  </a:lnTo>
                  <a:lnTo>
                    <a:pt x="26" y="0"/>
                  </a:lnTo>
                  <a:lnTo>
                    <a:pt x="66" y="8"/>
                  </a:lnTo>
                  <a:lnTo>
                    <a:pt x="98" y="13"/>
                  </a:lnTo>
                  <a:lnTo>
                    <a:pt x="107" y="14"/>
                  </a:lnTo>
                  <a:lnTo>
                    <a:pt x="133" y="28"/>
                  </a:lnTo>
                  <a:lnTo>
                    <a:pt x="152" y="37"/>
                  </a:lnTo>
                  <a:lnTo>
                    <a:pt x="182" y="52"/>
                  </a:lnTo>
                  <a:lnTo>
                    <a:pt x="183" y="48"/>
                  </a:lnTo>
                  <a:lnTo>
                    <a:pt x="186" y="46"/>
                  </a:lnTo>
                </a:path>
              </a:pathLst>
            </a:custGeom>
            <a:solidFill>
              <a:srgbClr val="3333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4" name="Freeform 93"/>
            <p:cNvSpPr>
              <a:spLocks/>
            </p:cNvSpPr>
            <p:nvPr/>
          </p:nvSpPr>
          <p:spPr bwMode="auto">
            <a:xfrm>
              <a:off x="8323263" y="4179888"/>
              <a:ext cx="31750" cy="31750"/>
            </a:xfrm>
            <a:custGeom>
              <a:avLst/>
              <a:gdLst>
                <a:gd name="T0" fmla="*/ 0 w 20"/>
                <a:gd name="T1" fmla="*/ 2147483647 h 20"/>
                <a:gd name="T2" fmla="*/ 0 w 20"/>
                <a:gd name="T3" fmla="*/ 2147483647 h 20"/>
                <a:gd name="T4" fmla="*/ 2147483647 w 20"/>
                <a:gd name="T5" fmla="*/ 2147483647 h 20"/>
                <a:gd name="T6" fmla="*/ 2147483647 w 20"/>
                <a:gd name="T7" fmla="*/ 2147483647 h 20"/>
                <a:gd name="T8" fmla="*/ 2147483647 w 20"/>
                <a:gd name="T9" fmla="*/ 2147483647 h 20"/>
                <a:gd name="T10" fmla="*/ 2147483647 w 20"/>
                <a:gd name="T11" fmla="*/ 0 h 20"/>
                <a:gd name="T12" fmla="*/ 2147483647 w 20"/>
                <a:gd name="T13" fmla="*/ 2147483647 h 20"/>
                <a:gd name="T14" fmla="*/ 2147483647 w 20"/>
                <a:gd name="T15" fmla="*/ 2147483647 h 20"/>
                <a:gd name="T16" fmla="*/ 2147483647 w 20"/>
                <a:gd name="T17" fmla="*/ 2147483647 h 20"/>
                <a:gd name="T18" fmla="*/ 2147483647 w 20"/>
                <a:gd name="T19" fmla="*/ 2147483647 h 20"/>
                <a:gd name="T20" fmla="*/ 2147483647 w 20"/>
                <a:gd name="T21" fmla="*/ 2147483647 h 20"/>
                <a:gd name="T22" fmla="*/ 0 w 20"/>
                <a:gd name="T23" fmla="*/ 2147483647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"/>
                <a:gd name="T37" fmla="*/ 0 h 20"/>
                <a:gd name="T38" fmla="*/ 20 w 20"/>
                <a:gd name="T39" fmla="*/ 20 h 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" h="20">
                  <a:moveTo>
                    <a:pt x="0" y="19"/>
                  </a:moveTo>
                  <a:lnTo>
                    <a:pt x="0" y="18"/>
                  </a:lnTo>
                  <a:lnTo>
                    <a:pt x="9" y="9"/>
                  </a:lnTo>
                  <a:lnTo>
                    <a:pt x="10" y="6"/>
                  </a:lnTo>
                  <a:lnTo>
                    <a:pt x="13" y="4"/>
                  </a:lnTo>
                  <a:lnTo>
                    <a:pt x="17" y="0"/>
                  </a:lnTo>
                  <a:lnTo>
                    <a:pt x="19" y="3"/>
                  </a:lnTo>
                  <a:lnTo>
                    <a:pt x="15" y="6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3" y="19"/>
                  </a:lnTo>
                  <a:lnTo>
                    <a:pt x="0" y="1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5" name="Freeform 94"/>
            <p:cNvSpPr>
              <a:spLocks/>
            </p:cNvSpPr>
            <p:nvPr/>
          </p:nvSpPr>
          <p:spPr bwMode="auto">
            <a:xfrm>
              <a:off x="7921625" y="4514850"/>
              <a:ext cx="57150" cy="30163"/>
            </a:xfrm>
            <a:custGeom>
              <a:avLst/>
              <a:gdLst>
                <a:gd name="T0" fmla="*/ 2147483647 w 36"/>
                <a:gd name="T1" fmla="*/ 2147483647 h 19"/>
                <a:gd name="T2" fmla="*/ 0 w 36"/>
                <a:gd name="T3" fmla="*/ 2147483647 h 19"/>
                <a:gd name="T4" fmla="*/ 2147483647 w 36"/>
                <a:gd name="T5" fmla="*/ 0 h 19"/>
                <a:gd name="T6" fmla="*/ 2147483647 w 36"/>
                <a:gd name="T7" fmla="*/ 2147483647 h 19"/>
                <a:gd name="T8" fmla="*/ 2147483647 w 36"/>
                <a:gd name="T9" fmla="*/ 0 h 19"/>
                <a:gd name="T10" fmla="*/ 2147483647 w 36"/>
                <a:gd name="T11" fmla="*/ 2147483647 h 19"/>
                <a:gd name="T12" fmla="*/ 2147483647 w 36"/>
                <a:gd name="T13" fmla="*/ 2147483647 h 19"/>
                <a:gd name="T14" fmla="*/ 2147483647 w 36"/>
                <a:gd name="T15" fmla="*/ 2147483647 h 19"/>
                <a:gd name="T16" fmla="*/ 2147483647 w 36"/>
                <a:gd name="T17" fmla="*/ 2147483647 h 19"/>
                <a:gd name="T18" fmla="*/ 2147483647 w 36"/>
                <a:gd name="T19" fmla="*/ 2147483647 h 19"/>
                <a:gd name="T20" fmla="*/ 2147483647 w 36"/>
                <a:gd name="T21" fmla="*/ 2147483647 h 19"/>
                <a:gd name="T22" fmla="*/ 2147483647 w 36"/>
                <a:gd name="T23" fmla="*/ 2147483647 h 19"/>
                <a:gd name="T24" fmla="*/ 2147483647 w 36"/>
                <a:gd name="T25" fmla="*/ 2147483647 h 19"/>
                <a:gd name="T26" fmla="*/ 2147483647 w 36"/>
                <a:gd name="T27" fmla="*/ 2147483647 h 19"/>
                <a:gd name="T28" fmla="*/ 2147483647 w 36"/>
                <a:gd name="T29" fmla="*/ 2147483647 h 19"/>
                <a:gd name="T30" fmla="*/ 2147483647 w 36"/>
                <a:gd name="T31" fmla="*/ 2147483647 h 19"/>
                <a:gd name="T32" fmla="*/ 2147483647 w 36"/>
                <a:gd name="T33" fmla="*/ 2147483647 h 19"/>
                <a:gd name="T34" fmla="*/ 2147483647 w 36"/>
                <a:gd name="T35" fmla="*/ 2147483647 h 19"/>
                <a:gd name="T36" fmla="*/ 2147483647 w 36"/>
                <a:gd name="T37" fmla="*/ 2147483647 h 19"/>
                <a:gd name="T38" fmla="*/ 2147483647 w 36"/>
                <a:gd name="T39" fmla="*/ 2147483647 h 19"/>
                <a:gd name="T40" fmla="*/ 2147483647 w 36"/>
                <a:gd name="T41" fmla="*/ 2147483647 h 19"/>
                <a:gd name="T42" fmla="*/ 2147483647 w 36"/>
                <a:gd name="T43" fmla="*/ 2147483647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6"/>
                <a:gd name="T67" fmla="*/ 0 h 19"/>
                <a:gd name="T68" fmla="*/ 36 w 36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6" h="19">
                  <a:moveTo>
                    <a:pt x="2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6" y="2"/>
                  </a:lnTo>
                  <a:lnTo>
                    <a:pt x="5" y="0"/>
                  </a:lnTo>
                  <a:lnTo>
                    <a:pt x="13" y="3"/>
                  </a:lnTo>
                  <a:lnTo>
                    <a:pt x="13" y="5"/>
                  </a:lnTo>
                  <a:lnTo>
                    <a:pt x="17" y="7"/>
                  </a:lnTo>
                  <a:lnTo>
                    <a:pt x="18" y="8"/>
                  </a:lnTo>
                  <a:lnTo>
                    <a:pt x="24" y="9"/>
                  </a:lnTo>
                  <a:lnTo>
                    <a:pt x="31" y="12"/>
                  </a:lnTo>
                  <a:lnTo>
                    <a:pt x="35" y="13"/>
                  </a:lnTo>
                  <a:lnTo>
                    <a:pt x="35" y="15"/>
                  </a:lnTo>
                  <a:lnTo>
                    <a:pt x="33" y="18"/>
                  </a:lnTo>
                  <a:lnTo>
                    <a:pt x="27" y="16"/>
                  </a:lnTo>
                  <a:lnTo>
                    <a:pt x="23" y="15"/>
                  </a:lnTo>
                  <a:lnTo>
                    <a:pt x="21" y="13"/>
                  </a:lnTo>
                  <a:lnTo>
                    <a:pt x="14" y="12"/>
                  </a:lnTo>
                  <a:lnTo>
                    <a:pt x="7" y="8"/>
                  </a:lnTo>
                  <a:lnTo>
                    <a:pt x="3" y="7"/>
                  </a:lnTo>
                  <a:lnTo>
                    <a:pt x="1" y="5"/>
                  </a:lnTo>
                  <a:lnTo>
                    <a:pt x="2" y="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6" name="Freeform 95"/>
            <p:cNvSpPr>
              <a:spLocks/>
            </p:cNvSpPr>
            <p:nvPr/>
          </p:nvSpPr>
          <p:spPr bwMode="auto">
            <a:xfrm>
              <a:off x="8204200" y="4262438"/>
              <a:ext cx="63500" cy="60325"/>
            </a:xfrm>
            <a:custGeom>
              <a:avLst/>
              <a:gdLst>
                <a:gd name="T0" fmla="*/ 2147483647 w 40"/>
                <a:gd name="T1" fmla="*/ 2147483647 h 38"/>
                <a:gd name="T2" fmla="*/ 2147483647 w 40"/>
                <a:gd name="T3" fmla="*/ 2147483647 h 38"/>
                <a:gd name="T4" fmla="*/ 2147483647 w 40"/>
                <a:gd name="T5" fmla="*/ 2147483647 h 38"/>
                <a:gd name="T6" fmla="*/ 2147483647 w 40"/>
                <a:gd name="T7" fmla="*/ 2147483647 h 38"/>
                <a:gd name="T8" fmla="*/ 2147483647 w 40"/>
                <a:gd name="T9" fmla="*/ 2147483647 h 38"/>
                <a:gd name="T10" fmla="*/ 2147483647 w 40"/>
                <a:gd name="T11" fmla="*/ 2147483647 h 38"/>
                <a:gd name="T12" fmla="*/ 2147483647 w 40"/>
                <a:gd name="T13" fmla="*/ 2147483647 h 38"/>
                <a:gd name="T14" fmla="*/ 2147483647 w 40"/>
                <a:gd name="T15" fmla="*/ 0 h 38"/>
                <a:gd name="T16" fmla="*/ 2147483647 w 40"/>
                <a:gd name="T17" fmla="*/ 2147483647 h 38"/>
                <a:gd name="T18" fmla="*/ 2147483647 w 40"/>
                <a:gd name="T19" fmla="*/ 2147483647 h 38"/>
                <a:gd name="T20" fmla="*/ 2147483647 w 40"/>
                <a:gd name="T21" fmla="*/ 2147483647 h 38"/>
                <a:gd name="T22" fmla="*/ 0 w 40"/>
                <a:gd name="T23" fmla="*/ 2147483647 h 38"/>
                <a:gd name="T24" fmla="*/ 2147483647 w 40"/>
                <a:gd name="T25" fmla="*/ 2147483647 h 38"/>
                <a:gd name="T26" fmla="*/ 2147483647 w 40"/>
                <a:gd name="T27" fmla="*/ 2147483647 h 38"/>
                <a:gd name="T28" fmla="*/ 2147483647 w 40"/>
                <a:gd name="T29" fmla="*/ 2147483647 h 38"/>
                <a:gd name="T30" fmla="*/ 2147483647 w 40"/>
                <a:gd name="T31" fmla="*/ 2147483647 h 38"/>
                <a:gd name="T32" fmla="*/ 2147483647 w 40"/>
                <a:gd name="T33" fmla="*/ 2147483647 h 38"/>
                <a:gd name="T34" fmla="*/ 2147483647 w 40"/>
                <a:gd name="T35" fmla="*/ 2147483647 h 38"/>
                <a:gd name="T36" fmla="*/ 2147483647 w 40"/>
                <a:gd name="T37" fmla="*/ 2147483647 h 38"/>
                <a:gd name="T38" fmla="*/ 2147483647 w 40"/>
                <a:gd name="T39" fmla="*/ 2147483647 h 38"/>
                <a:gd name="T40" fmla="*/ 2147483647 w 40"/>
                <a:gd name="T41" fmla="*/ 2147483647 h 38"/>
                <a:gd name="T42" fmla="*/ 2147483647 w 40"/>
                <a:gd name="T43" fmla="*/ 2147483647 h 38"/>
                <a:gd name="T44" fmla="*/ 2147483647 w 40"/>
                <a:gd name="T45" fmla="*/ 2147483647 h 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0"/>
                <a:gd name="T70" fmla="*/ 0 h 38"/>
                <a:gd name="T71" fmla="*/ 40 w 40"/>
                <a:gd name="T72" fmla="*/ 38 h 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0" h="38">
                  <a:moveTo>
                    <a:pt x="15" y="16"/>
                  </a:moveTo>
                  <a:lnTo>
                    <a:pt x="21" y="15"/>
                  </a:lnTo>
                  <a:lnTo>
                    <a:pt x="22" y="12"/>
                  </a:lnTo>
                  <a:lnTo>
                    <a:pt x="26" y="12"/>
                  </a:lnTo>
                  <a:lnTo>
                    <a:pt x="28" y="8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9" y="0"/>
                  </a:lnTo>
                  <a:lnTo>
                    <a:pt x="23" y="17"/>
                  </a:lnTo>
                  <a:lnTo>
                    <a:pt x="12" y="28"/>
                  </a:lnTo>
                  <a:lnTo>
                    <a:pt x="3" y="37"/>
                  </a:lnTo>
                  <a:lnTo>
                    <a:pt x="0" y="36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6" y="29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5" y="20"/>
                  </a:lnTo>
                  <a:lnTo>
                    <a:pt x="15" y="19"/>
                  </a:lnTo>
                  <a:lnTo>
                    <a:pt x="15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7" name="Freeform 96"/>
            <p:cNvSpPr>
              <a:spLocks/>
            </p:cNvSpPr>
            <p:nvPr/>
          </p:nvSpPr>
          <p:spPr bwMode="auto">
            <a:xfrm>
              <a:off x="8448675" y="2474913"/>
              <a:ext cx="88900" cy="60325"/>
            </a:xfrm>
            <a:custGeom>
              <a:avLst/>
              <a:gdLst>
                <a:gd name="T0" fmla="*/ 2147483647 w 56"/>
                <a:gd name="T1" fmla="*/ 0 h 38"/>
                <a:gd name="T2" fmla="*/ 2147483647 w 56"/>
                <a:gd name="T3" fmla="*/ 0 h 38"/>
                <a:gd name="T4" fmla="*/ 2147483647 w 56"/>
                <a:gd name="T5" fmla="*/ 2147483647 h 38"/>
                <a:gd name="T6" fmla="*/ 2147483647 w 56"/>
                <a:gd name="T7" fmla="*/ 2147483647 h 38"/>
                <a:gd name="T8" fmla="*/ 2147483647 w 56"/>
                <a:gd name="T9" fmla="*/ 2147483647 h 38"/>
                <a:gd name="T10" fmla="*/ 2147483647 w 56"/>
                <a:gd name="T11" fmla="*/ 2147483647 h 38"/>
                <a:gd name="T12" fmla="*/ 2147483647 w 56"/>
                <a:gd name="T13" fmla="*/ 2147483647 h 38"/>
                <a:gd name="T14" fmla="*/ 2147483647 w 56"/>
                <a:gd name="T15" fmla="*/ 2147483647 h 38"/>
                <a:gd name="T16" fmla="*/ 2147483647 w 56"/>
                <a:gd name="T17" fmla="*/ 2147483647 h 38"/>
                <a:gd name="T18" fmla="*/ 2147483647 w 56"/>
                <a:gd name="T19" fmla="*/ 2147483647 h 38"/>
                <a:gd name="T20" fmla="*/ 2147483647 w 56"/>
                <a:gd name="T21" fmla="*/ 2147483647 h 38"/>
                <a:gd name="T22" fmla="*/ 2147483647 w 56"/>
                <a:gd name="T23" fmla="*/ 2147483647 h 38"/>
                <a:gd name="T24" fmla="*/ 2147483647 w 56"/>
                <a:gd name="T25" fmla="*/ 2147483647 h 38"/>
                <a:gd name="T26" fmla="*/ 2147483647 w 56"/>
                <a:gd name="T27" fmla="*/ 2147483647 h 38"/>
                <a:gd name="T28" fmla="*/ 2147483647 w 56"/>
                <a:gd name="T29" fmla="*/ 2147483647 h 38"/>
                <a:gd name="T30" fmla="*/ 2147483647 w 56"/>
                <a:gd name="T31" fmla="*/ 2147483647 h 38"/>
                <a:gd name="T32" fmla="*/ 2147483647 w 56"/>
                <a:gd name="T33" fmla="*/ 2147483647 h 38"/>
                <a:gd name="T34" fmla="*/ 2147483647 w 56"/>
                <a:gd name="T35" fmla="*/ 2147483647 h 38"/>
                <a:gd name="T36" fmla="*/ 2147483647 w 56"/>
                <a:gd name="T37" fmla="*/ 2147483647 h 38"/>
                <a:gd name="T38" fmla="*/ 2147483647 w 56"/>
                <a:gd name="T39" fmla="*/ 2147483647 h 38"/>
                <a:gd name="T40" fmla="*/ 2147483647 w 56"/>
                <a:gd name="T41" fmla="*/ 2147483647 h 38"/>
                <a:gd name="T42" fmla="*/ 2147483647 w 56"/>
                <a:gd name="T43" fmla="*/ 2147483647 h 38"/>
                <a:gd name="T44" fmla="*/ 2147483647 w 56"/>
                <a:gd name="T45" fmla="*/ 2147483647 h 38"/>
                <a:gd name="T46" fmla="*/ 2147483647 w 56"/>
                <a:gd name="T47" fmla="*/ 2147483647 h 38"/>
                <a:gd name="T48" fmla="*/ 2147483647 w 56"/>
                <a:gd name="T49" fmla="*/ 2147483647 h 38"/>
                <a:gd name="T50" fmla="*/ 2147483647 w 56"/>
                <a:gd name="T51" fmla="*/ 2147483647 h 38"/>
                <a:gd name="T52" fmla="*/ 2147483647 w 56"/>
                <a:gd name="T53" fmla="*/ 2147483647 h 38"/>
                <a:gd name="T54" fmla="*/ 2147483647 w 56"/>
                <a:gd name="T55" fmla="*/ 2147483647 h 38"/>
                <a:gd name="T56" fmla="*/ 2147483647 w 56"/>
                <a:gd name="T57" fmla="*/ 2147483647 h 38"/>
                <a:gd name="T58" fmla="*/ 2147483647 w 56"/>
                <a:gd name="T59" fmla="*/ 2147483647 h 38"/>
                <a:gd name="T60" fmla="*/ 2147483647 w 56"/>
                <a:gd name="T61" fmla="*/ 2147483647 h 38"/>
                <a:gd name="T62" fmla="*/ 2147483647 w 56"/>
                <a:gd name="T63" fmla="*/ 2147483647 h 38"/>
                <a:gd name="T64" fmla="*/ 2147483647 w 56"/>
                <a:gd name="T65" fmla="*/ 2147483647 h 38"/>
                <a:gd name="T66" fmla="*/ 2147483647 w 56"/>
                <a:gd name="T67" fmla="*/ 2147483647 h 38"/>
                <a:gd name="T68" fmla="*/ 2147483647 w 56"/>
                <a:gd name="T69" fmla="*/ 2147483647 h 38"/>
                <a:gd name="T70" fmla="*/ 2147483647 w 56"/>
                <a:gd name="T71" fmla="*/ 2147483647 h 38"/>
                <a:gd name="T72" fmla="*/ 2147483647 w 56"/>
                <a:gd name="T73" fmla="*/ 2147483647 h 38"/>
                <a:gd name="T74" fmla="*/ 0 w 56"/>
                <a:gd name="T75" fmla="*/ 0 h 38"/>
                <a:gd name="T76" fmla="*/ 2147483647 w 56"/>
                <a:gd name="T77" fmla="*/ 0 h 38"/>
                <a:gd name="T78" fmla="*/ 2147483647 w 56"/>
                <a:gd name="T79" fmla="*/ 0 h 38"/>
                <a:gd name="T80" fmla="*/ 2147483647 w 56"/>
                <a:gd name="T81" fmla="*/ 0 h 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"/>
                <a:gd name="T124" fmla="*/ 0 h 38"/>
                <a:gd name="T125" fmla="*/ 56 w 56"/>
                <a:gd name="T126" fmla="*/ 38 h 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" h="38">
                  <a:moveTo>
                    <a:pt x="41" y="0"/>
                  </a:moveTo>
                  <a:lnTo>
                    <a:pt x="49" y="0"/>
                  </a:lnTo>
                  <a:lnTo>
                    <a:pt x="49" y="16"/>
                  </a:lnTo>
                  <a:lnTo>
                    <a:pt x="47" y="18"/>
                  </a:lnTo>
                  <a:lnTo>
                    <a:pt x="49" y="19"/>
                  </a:lnTo>
                  <a:lnTo>
                    <a:pt x="49" y="25"/>
                  </a:lnTo>
                  <a:lnTo>
                    <a:pt x="48" y="29"/>
                  </a:lnTo>
                  <a:lnTo>
                    <a:pt x="51" y="30"/>
                  </a:lnTo>
                  <a:lnTo>
                    <a:pt x="55" y="30"/>
                  </a:lnTo>
                  <a:lnTo>
                    <a:pt x="52" y="34"/>
                  </a:lnTo>
                  <a:lnTo>
                    <a:pt x="49" y="33"/>
                  </a:lnTo>
                  <a:lnTo>
                    <a:pt x="42" y="37"/>
                  </a:lnTo>
                  <a:lnTo>
                    <a:pt x="37" y="32"/>
                  </a:lnTo>
                  <a:lnTo>
                    <a:pt x="33" y="32"/>
                  </a:lnTo>
                  <a:lnTo>
                    <a:pt x="28" y="30"/>
                  </a:lnTo>
                  <a:lnTo>
                    <a:pt x="24" y="30"/>
                  </a:lnTo>
                  <a:lnTo>
                    <a:pt x="23" y="30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1" y="30"/>
                  </a:lnTo>
                  <a:lnTo>
                    <a:pt x="16" y="30"/>
                  </a:lnTo>
                  <a:lnTo>
                    <a:pt x="14" y="33"/>
                  </a:lnTo>
                  <a:lnTo>
                    <a:pt x="14" y="37"/>
                  </a:lnTo>
                  <a:lnTo>
                    <a:pt x="10" y="34"/>
                  </a:lnTo>
                  <a:lnTo>
                    <a:pt x="7" y="30"/>
                  </a:lnTo>
                  <a:lnTo>
                    <a:pt x="9" y="22"/>
                  </a:lnTo>
                  <a:lnTo>
                    <a:pt x="10" y="14"/>
                  </a:lnTo>
                  <a:lnTo>
                    <a:pt x="13" y="14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9" y="11"/>
                  </a:lnTo>
                  <a:lnTo>
                    <a:pt x="17" y="10"/>
                  </a:lnTo>
                  <a:lnTo>
                    <a:pt x="16" y="7"/>
                  </a:lnTo>
                  <a:lnTo>
                    <a:pt x="13" y="8"/>
                  </a:lnTo>
                  <a:lnTo>
                    <a:pt x="8" y="7"/>
                  </a:lnTo>
                  <a:lnTo>
                    <a:pt x="2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3" y="0"/>
                  </a:lnTo>
                  <a:lnTo>
                    <a:pt x="41" y="0"/>
                  </a:lnTo>
                </a:path>
              </a:pathLst>
            </a:custGeom>
            <a:solidFill>
              <a:srgbClr val="7144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8" name="Freeform 97"/>
            <p:cNvSpPr>
              <a:spLocks/>
            </p:cNvSpPr>
            <p:nvPr/>
          </p:nvSpPr>
          <p:spPr bwMode="auto">
            <a:xfrm>
              <a:off x="8548688" y="2474913"/>
              <a:ext cx="104775" cy="346075"/>
            </a:xfrm>
            <a:custGeom>
              <a:avLst/>
              <a:gdLst>
                <a:gd name="T0" fmla="*/ 2147483647 w 66"/>
                <a:gd name="T1" fmla="*/ 0 h 218"/>
                <a:gd name="T2" fmla="*/ 2147483647 w 66"/>
                <a:gd name="T3" fmla="*/ 2147483647 h 218"/>
                <a:gd name="T4" fmla="*/ 2147483647 w 66"/>
                <a:gd name="T5" fmla="*/ 2147483647 h 218"/>
                <a:gd name="T6" fmla="*/ 2147483647 w 66"/>
                <a:gd name="T7" fmla="*/ 2147483647 h 218"/>
                <a:gd name="T8" fmla="*/ 2147483647 w 66"/>
                <a:gd name="T9" fmla="*/ 2147483647 h 218"/>
                <a:gd name="T10" fmla="*/ 2147483647 w 66"/>
                <a:gd name="T11" fmla="*/ 2147483647 h 218"/>
                <a:gd name="T12" fmla="*/ 2147483647 w 66"/>
                <a:gd name="T13" fmla="*/ 2147483647 h 218"/>
                <a:gd name="T14" fmla="*/ 2147483647 w 66"/>
                <a:gd name="T15" fmla="*/ 2147483647 h 218"/>
                <a:gd name="T16" fmla="*/ 2147483647 w 66"/>
                <a:gd name="T17" fmla="*/ 2147483647 h 218"/>
                <a:gd name="T18" fmla="*/ 2147483647 w 66"/>
                <a:gd name="T19" fmla="*/ 2147483647 h 218"/>
                <a:gd name="T20" fmla="*/ 2147483647 w 66"/>
                <a:gd name="T21" fmla="*/ 2147483647 h 218"/>
                <a:gd name="T22" fmla="*/ 2147483647 w 66"/>
                <a:gd name="T23" fmla="*/ 2147483647 h 218"/>
                <a:gd name="T24" fmla="*/ 2147483647 w 66"/>
                <a:gd name="T25" fmla="*/ 2147483647 h 218"/>
                <a:gd name="T26" fmla="*/ 2147483647 w 66"/>
                <a:gd name="T27" fmla="*/ 2147483647 h 218"/>
                <a:gd name="T28" fmla="*/ 2147483647 w 66"/>
                <a:gd name="T29" fmla="*/ 2147483647 h 218"/>
                <a:gd name="T30" fmla="*/ 2147483647 w 66"/>
                <a:gd name="T31" fmla="*/ 2147483647 h 218"/>
                <a:gd name="T32" fmla="*/ 2147483647 w 66"/>
                <a:gd name="T33" fmla="*/ 2147483647 h 218"/>
                <a:gd name="T34" fmla="*/ 2147483647 w 66"/>
                <a:gd name="T35" fmla="*/ 2147483647 h 218"/>
                <a:gd name="T36" fmla="*/ 2147483647 w 66"/>
                <a:gd name="T37" fmla="*/ 2147483647 h 218"/>
                <a:gd name="T38" fmla="*/ 2147483647 w 66"/>
                <a:gd name="T39" fmla="*/ 2147483647 h 218"/>
                <a:gd name="T40" fmla="*/ 2147483647 w 66"/>
                <a:gd name="T41" fmla="*/ 2147483647 h 218"/>
                <a:gd name="T42" fmla="*/ 2147483647 w 66"/>
                <a:gd name="T43" fmla="*/ 2147483647 h 218"/>
                <a:gd name="T44" fmla="*/ 2147483647 w 66"/>
                <a:gd name="T45" fmla="*/ 2147483647 h 218"/>
                <a:gd name="T46" fmla="*/ 2147483647 w 66"/>
                <a:gd name="T47" fmla="*/ 2147483647 h 218"/>
                <a:gd name="T48" fmla="*/ 2147483647 w 66"/>
                <a:gd name="T49" fmla="*/ 2147483647 h 218"/>
                <a:gd name="T50" fmla="*/ 2147483647 w 66"/>
                <a:gd name="T51" fmla="*/ 2147483647 h 218"/>
                <a:gd name="T52" fmla="*/ 2147483647 w 66"/>
                <a:gd name="T53" fmla="*/ 2147483647 h 218"/>
                <a:gd name="T54" fmla="*/ 2147483647 w 66"/>
                <a:gd name="T55" fmla="*/ 2147483647 h 218"/>
                <a:gd name="T56" fmla="*/ 2147483647 w 66"/>
                <a:gd name="T57" fmla="*/ 2147483647 h 218"/>
                <a:gd name="T58" fmla="*/ 2147483647 w 66"/>
                <a:gd name="T59" fmla="*/ 2147483647 h 218"/>
                <a:gd name="T60" fmla="*/ 2147483647 w 66"/>
                <a:gd name="T61" fmla="*/ 2147483647 h 218"/>
                <a:gd name="T62" fmla="*/ 2147483647 w 66"/>
                <a:gd name="T63" fmla="*/ 2147483647 h 218"/>
                <a:gd name="T64" fmla="*/ 2147483647 w 66"/>
                <a:gd name="T65" fmla="*/ 2147483647 h 218"/>
                <a:gd name="T66" fmla="*/ 2147483647 w 66"/>
                <a:gd name="T67" fmla="*/ 2147483647 h 218"/>
                <a:gd name="T68" fmla="*/ 2147483647 w 66"/>
                <a:gd name="T69" fmla="*/ 2147483647 h 218"/>
                <a:gd name="T70" fmla="*/ 2147483647 w 66"/>
                <a:gd name="T71" fmla="*/ 2147483647 h 218"/>
                <a:gd name="T72" fmla="*/ 2147483647 w 66"/>
                <a:gd name="T73" fmla="*/ 2147483647 h 218"/>
                <a:gd name="T74" fmla="*/ 2147483647 w 66"/>
                <a:gd name="T75" fmla="*/ 2147483647 h 218"/>
                <a:gd name="T76" fmla="*/ 2147483647 w 66"/>
                <a:gd name="T77" fmla="*/ 2147483647 h 218"/>
                <a:gd name="T78" fmla="*/ 2147483647 w 66"/>
                <a:gd name="T79" fmla="*/ 2147483647 h 218"/>
                <a:gd name="T80" fmla="*/ 2147483647 w 66"/>
                <a:gd name="T81" fmla="*/ 2147483647 h 218"/>
                <a:gd name="T82" fmla="*/ 2147483647 w 66"/>
                <a:gd name="T83" fmla="*/ 2147483647 h 218"/>
                <a:gd name="T84" fmla="*/ 0 w 66"/>
                <a:gd name="T85" fmla="*/ 0 h 218"/>
                <a:gd name="T86" fmla="*/ 2147483647 w 66"/>
                <a:gd name="T87" fmla="*/ 0 h 2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6"/>
                <a:gd name="T133" fmla="*/ 0 h 218"/>
                <a:gd name="T134" fmla="*/ 66 w 66"/>
                <a:gd name="T135" fmla="*/ 218 h 21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6" h="218">
                  <a:moveTo>
                    <a:pt x="8" y="0"/>
                  </a:moveTo>
                  <a:lnTo>
                    <a:pt x="12" y="0"/>
                  </a:lnTo>
                  <a:lnTo>
                    <a:pt x="16" y="15"/>
                  </a:lnTo>
                  <a:lnTo>
                    <a:pt x="16" y="26"/>
                  </a:lnTo>
                  <a:lnTo>
                    <a:pt x="19" y="30"/>
                  </a:lnTo>
                  <a:lnTo>
                    <a:pt x="19" y="38"/>
                  </a:lnTo>
                  <a:lnTo>
                    <a:pt x="23" y="48"/>
                  </a:lnTo>
                  <a:lnTo>
                    <a:pt x="27" y="74"/>
                  </a:lnTo>
                  <a:lnTo>
                    <a:pt x="30" y="77"/>
                  </a:lnTo>
                  <a:lnTo>
                    <a:pt x="33" y="90"/>
                  </a:lnTo>
                  <a:lnTo>
                    <a:pt x="35" y="100"/>
                  </a:lnTo>
                  <a:lnTo>
                    <a:pt x="40" y="124"/>
                  </a:lnTo>
                  <a:lnTo>
                    <a:pt x="44" y="147"/>
                  </a:lnTo>
                  <a:lnTo>
                    <a:pt x="48" y="163"/>
                  </a:lnTo>
                  <a:lnTo>
                    <a:pt x="52" y="180"/>
                  </a:lnTo>
                  <a:lnTo>
                    <a:pt x="61" y="204"/>
                  </a:lnTo>
                  <a:lnTo>
                    <a:pt x="65" y="215"/>
                  </a:lnTo>
                  <a:lnTo>
                    <a:pt x="61" y="217"/>
                  </a:lnTo>
                  <a:lnTo>
                    <a:pt x="60" y="213"/>
                  </a:lnTo>
                  <a:lnTo>
                    <a:pt x="61" y="212"/>
                  </a:lnTo>
                  <a:lnTo>
                    <a:pt x="59" y="205"/>
                  </a:lnTo>
                  <a:lnTo>
                    <a:pt x="55" y="201"/>
                  </a:lnTo>
                  <a:lnTo>
                    <a:pt x="53" y="200"/>
                  </a:lnTo>
                  <a:lnTo>
                    <a:pt x="49" y="195"/>
                  </a:lnTo>
                  <a:lnTo>
                    <a:pt x="49" y="188"/>
                  </a:lnTo>
                  <a:lnTo>
                    <a:pt x="46" y="185"/>
                  </a:lnTo>
                  <a:lnTo>
                    <a:pt x="48" y="181"/>
                  </a:lnTo>
                  <a:lnTo>
                    <a:pt x="45" y="174"/>
                  </a:lnTo>
                  <a:lnTo>
                    <a:pt x="38" y="174"/>
                  </a:lnTo>
                  <a:lnTo>
                    <a:pt x="41" y="168"/>
                  </a:lnTo>
                  <a:lnTo>
                    <a:pt x="39" y="162"/>
                  </a:lnTo>
                  <a:lnTo>
                    <a:pt x="37" y="155"/>
                  </a:lnTo>
                  <a:lnTo>
                    <a:pt x="38" y="148"/>
                  </a:lnTo>
                  <a:lnTo>
                    <a:pt x="37" y="144"/>
                  </a:lnTo>
                  <a:lnTo>
                    <a:pt x="37" y="137"/>
                  </a:lnTo>
                  <a:lnTo>
                    <a:pt x="35" y="133"/>
                  </a:lnTo>
                  <a:lnTo>
                    <a:pt x="33" y="131"/>
                  </a:lnTo>
                  <a:lnTo>
                    <a:pt x="34" y="129"/>
                  </a:lnTo>
                  <a:lnTo>
                    <a:pt x="31" y="129"/>
                  </a:lnTo>
                  <a:lnTo>
                    <a:pt x="33" y="125"/>
                  </a:lnTo>
                  <a:lnTo>
                    <a:pt x="32" y="119"/>
                  </a:lnTo>
                  <a:lnTo>
                    <a:pt x="30" y="118"/>
                  </a:lnTo>
                  <a:lnTo>
                    <a:pt x="29" y="116"/>
                  </a:lnTo>
                  <a:lnTo>
                    <a:pt x="26" y="115"/>
                  </a:lnTo>
                  <a:lnTo>
                    <a:pt x="28" y="109"/>
                  </a:lnTo>
                  <a:lnTo>
                    <a:pt x="28" y="102"/>
                  </a:lnTo>
                  <a:lnTo>
                    <a:pt x="30" y="102"/>
                  </a:lnTo>
                  <a:lnTo>
                    <a:pt x="29" y="97"/>
                  </a:lnTo>
                  <a:lnTo>
                    <a:pt x="26" y="97"/>
                  </a:lnTo>
                  <a:lnTo>
                    <a:pt x="22" y="97"/>
                  </a:lnTo>
                  <a:lnTo>
                    <a:pt x="22" y="93"/>
                  </a:lnTo>
                  <a:lnTo>
                    <a:pt x="26" y="93"/>
                  </a:lnTo>
                  <a:lnTo>
                    <a:pt x="28" y="93"/>
                  </a:lnTo>
                  <a:lnTo>
                    <a:pt x="28" y="90"/>
                  </a:lnTo>
                  <a:lnTo>
                    <a:pt x="28" y="85"/>
                  </a:lnTo>
                  <a:lnTo>
                    <a:pt x="25" y="85"/>
                  </a:lnTo>
                  <a:lnTo>
                    <a:pt x="25" y="81"/>
                  </a:lnTo>
                  <a:lnTo>
                    <a:pt x="25" y="79"/>
                  </a:lnTo>
                  <a:lnTo>
                    <a:pt x="23" y="71"/>
                  </a:lnTo>
                  <a:lnTo>
                    <a:pt x="23" y="80"/>
                  </a:lnTo>
                  <a:lnTo>
                    <a:pt x="19" y="79"/>
                  </a:lnTo>
                  <a:lnTo>
                    <a:pt x="20" y="71"/>
                  </a:lnTo>
                  <a:lnTo>
                    <a:pt x="17" y="75"/>
                  </a:lnTo>
                  <a:lnTo>
                    <a:pt x="16" y="75"/>
                  </a:lnTo>
                  <a:lnTo>
                    <a:pt x="13" y="71"/>
                  </a:lnTo>
                  <a:lnTo>
                    <a:pt x="13" y="66"/>
                  </a:lnTo>
                  <a:lnTo>
                    <a:pt x="11" y="59"/>
                  </a:lnTo>
                  <a:lnTo>
                    <a:pt x="12" y="57"/>
                  </a:lnTo>
                  <a:lnTo>
                    <a:pt x="15" y="60"/>
                  </a:lnTo>
                  <a:lnTo>
                    <a:pt x="17" y="59"/>
                  </a:lnTo>
                  <a:lnTo>
                    <a:pt x="17" y="55"/>
                  </a:lnTo>
                  <a:lnTo>
                    <a:pt x="14" y="55"/>
                  </a:lnTo>
                  <a:lnTo>
                    <a:pt x="15" y="52"/>
                  </a:lnTo>
                  <a:lnTo>
                    <a:pt x="12" y="46"/>
                  </a:lnTo>
                  <a:lnTo>
                    <a:pt x="11" y="43"/>
                  </a:lnTo>
                  <a:lnTo>
                    <a:pt x="8" y="43"/>
                  </a:lnTo>
                  <a:lnTo>
                    <a:pt x="3" y="37"/>
                  </a:lnTo>
                  <a:lnTo>
                    <a:pt x="7" y="37"/>
                  </a:lnTo>
                  <a:lnTo>
                    <a:pt x="6" y="30"/>
                  </a:lnTo>
                  <a:lnTo>
                    <a:pt x="3" y="30"/>
                  </a:lnTo>
                  <a:lnTo>
                    <a:pt x="4" y="22"/>
                  </a:lnTo>
                  <a:lnTo>
                    <a:pt x="6" y="23"/>
                  </a:lnTo>
                  <a:lnTo>
                    <a:pt x="4" y="17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0" y="0"/>
                  </a:lnTo>
                  <a:lnTo>
                    <a:pt x="1" y="0"/>
                  </a:lnTo>
                  <a:lnTo>
                    <a:pt x="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9" name="Freeform 98"/>
            <p:cNvSpPr>
              <a:spLocks/>
            </p:cNvSpPr>
            <p:nvPr/>
          </p:nvSpPr>
          <p:spPr bwMode="auto">
            <a:xfrm>
              <a:off x="8172450" y="2474913"/>
              <a:ext cx="476250" cy="541337"/>
            </a:xfrm>
            <a:custGeom>
              <a:avLst/>
              <a:gdLst>
                <a:gd name="T0" fmla="*/ 2147483647 w 300"/>
                <a:gd name="T1" fmla="*/ 2147483647 h 341"/>
                <a:gd name="T2" fmla="*/ 2147483647 w 300"/>
                <a:gd name="T3" fmla="*/ 2147483647 h 341"/>
                <a:gd name="T4" fmla="*/ 2147483647 w 300"/>
                <a:gd name="T5" fmla="*/ 2147483647 h 341"/>
                <a:gd name="T6" fmla="*/ 2147483647 w 300"/>
                <a:gd name="T7" fmla="*/ 2147483647 h 341"/>
                <a:gd name="T8" fmla="*/ 2147483647 w 300"/>
                <a:gd name="T9" fmla="*/ 2147483647 h 341"/>
                <a:gd name="T10" fmla="*/ 2147483647 w 300"/>
                <a:gd name="T11" fmla="*/ 2147483647 h 341"/>
                <a:gd name="T12" fmla="*/ 2147483647 w 300"/>
                <a:gd name="T13" fmla="*/ 2147483647 h 341"/>
                <a:gd name="T14" fmla="*/ 2147483647 w 300"/>
                <a:gd name="T15" fmla="*/ 2147483647 h 341"/>
                <a:gd name="T16" fmla="*/ 2147483647 w 300"/>
                <a:gd name="T17" fmla="*/ 2147483647 h 341"/>
                <a:gd name="T18" fmla="*/ 2147483647 w 300"/>
                <a:gd name="T19" fmla="*/ 2147483647 h 341"/>
                <a:gd name="T20" fmla="*/ 2147483647 w 300"/>
                <a:gd name="T21" fmla="*/ 2147483647 h 341"/>
                <a:gd name="T22" fmla="*/ 2147483647 w 300"/>
                <a:gd name="T23" fmla="*/ 2147483647 h 341"/>
                <a:gd name="T24" fmla="*/ 2147483647 w 300"/>
                <a:gd name="T25" fmla="*/ 2147483647 h 341"/>
                <a:gd name="T26" fmla="*/ 2147483647 w 300"/>
                <a:gd name="T27" fmla="*/ 2147483647 h 341"/>
                <a:gd name="T28" fmla="*/ 2147483647 w 300"/>
                <a:gd name="T29" fmla="*/ 2147483647 h 341"/>
                <a:gd name="T30" fmla="*/ 2147483647 w 300"/>
                <a:gd name="T31" fmla="*/ 2147483647 h 341"/>
                <a:gd name="T32" fmla="*/ 2147483647 w 300"/>
                <a:gd name="T33" fmla="*/ 2147483647 h 341"/>
                <a:gd name="T34" fmla="*/ 2147483647 w 300"/>
                <a:gd name="T35" fmla="*/ 2147483647 h 341"/>
                <a:gd name="T36" fmla="*/ 2147483647 w 300"/>
                <a:gd name="T37" fmla="*/ 2147483647 h 341"/>
                <a:gd name="T38" fmla="*/ 2147483647 w 300"/>
                <a:gd name="T39" fmla="*/ 2147483647 h 341"/>
                <a:gd name="T40" fmla="*/ 2147483647 w 300"/>
                <a:gd name="T41" fmla="*/ 2147483647 h 341"/>
                <a:gd name="T42" fmla="*/ 2147483647 w 300"/>
                <a:gd name="T43" fmla="*/ 2147483647 h 341"/>
                <a:gd name="T44" fmla="*/ 2147483647 w 300"/>
                <a:gd name="T45" fmla="*/ 2147483647 h 341"/>
                <a:gd name="T46" fmla="*/ 2147483647 w 300"/>
                <a:gd name="T47" fmla="*/ 2147483647 h 341"/>
                <a:gd name="T48" fmla="*/ 2147483647 w 300"/>
                <a:gd name="T49" fmla="*/ 2147483647 h 341"/>
                <a:gd name="T50" fmla="*/ 2147483647 w 300"/>
                <a:gd name="T51" fmla="*/ 2147483647 h 341"/>
                <a:gd name="T52" fmla="*/ 2147483647 w 300"/>
                <a:gd name="T53" fmla="*/ 2147483647 h 341"/>
                <a:gd name="T54" fmla="*/ 2147483647 w 300"/>
                <a:gd name="T55" fmla="*/ 2147483647 h 341"/>
                <a:gd name="T56" fmla="*/ 2147483647 w 300"/>
                <a:gd name="T57" fmla="*/ 2147483647 h 341"/>
                <a:gd name="T58" fmla="*/ 2147483647 w 300"/>
                <a:gd name="T59" fmla="*/ 2147483647 h 341"/>
                <a:gd name="T60" fmla="*/ 2147483647 w 300"/>
                <a:gd name="T61" fmla="*/ 2147483647 h 341"/>
                <a:gd name="T62" fmla="*/ 2147483647 w 300"/>
                <a:gd name="T63" fmla="*/ 2147483647 h 341"/>
                <a:gd name="T64" fmla="*/ 2147483647 w 300"/>
                <a:gd name="T65" fmla="*/ 2147483647 h 341"/>
                <a:gd name="T66" fmla="*/ 2147483647 w 300"/>
                <a:gd name="T67" fmla="*/ 2147483647 h 341"/>
                <a:gd name="T68" fmla="*/ 2147483647 w 300"/>
                <a:gd name="T69" fmla="*/ 2147483647 h 341"/>
                <a:gd name="T70" fmla="*/ 2147483647 w 300"/>
                <a:gd name="T71" fmla="*/ 2147483647 h 341"/>
                <a:gd name="T72" fmla="*/ 2147483647 w 300"/>
                <a:gd name="T73" fmla="*/ 2147483647 h 341"/>
                <a:gd name="T74" fmla="*/ 2147483647 w 300"/>
                <a:gd name="T75" fmla="*/ 2147483647 h 341"/>
                <a:gd name="T76" fmla="*/ 2147483647 w 300"/>
                <a:gd name="T77" fmla="*/ 2147483647 h 341"/>
                <a:gd name="T78" fmla="*/ 2147483647 w 300"/>
                <a:gd name="T79" fmla="*/ 2147483647 h 341"/>
                <a:gd name="T80" fmla="*/ 2147483647 w 300"/>
                <a:gd name="T81" fmla="*/ 2147483647 h 341"/>
                <a:gd name="T82" fmla="*/ 2147483647 w 300"/>
                <a:gd name="T83" fmla="*/ 2147483647 h 341"/>
                <a:gd name="T84" fmla="*/ 2147483647 w 300"/>
                <a:gd name="T85" fmla="*/ 2147483647 h 341"/>
                <a:gd name="T86" fmla="*/ 2147483647 w 300"/>
                <a:gd name="T87" fmla="*/ 2147483647 h 341"/>
                <a:gd name="T88" fmla="*/ 2147483647 w 300"/>
                <a:gd name="T89" fmla="*/ 2147483647 h 341"/>
                <a:gd name="T90" fmla="*/ 2147483647 w 300"/>
                <a:gd name="T91" fmla="*/ 2147483647 h 341"/>
                <a:gd name="T92" fmla="*/ 2147483647 w 300"/>
                <a:gd name="T93" fmla="*/ 2147483647 h 341"/>
                <a:gd name="T94" fmla="*/ 2147483647 w 300"/>
                <a:gd name="T95" fmla="*/ 2147483647 h 341"/>
                <a:gd name="T96" fmla="*/ 2147483647 w 300"/>
                <a:gd name="T97" fmla="*/ 2147483647 h 341"/>
                <a:gd name="T98" fmla="*/ 2147483647 w 300"/>
                <a:gd name="T99" fmla="*/ 2147483647 h 341"/>
                <a:gd name="T100" fmla="*/ 2147483647 w 300"/>
                <a:gd name="T101" fmla="*/ 2147483647 h 341"/>
                <a:gd name="T102" fmla="*/ 2147483647 w 300"/>
                <a:gd name="T103" fmla="*/ 2147483647 h 341"/>
                <a:gd name="T104" fmla="*/ 2147483647 w 300"/>
                <a:gd name="T105" fmla="*/ 0 h 34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0"/>
                <a:gd name="T160" fmla="*/ 0 h 341"/>
                <a:gd name="T161" fmla="*/ 300 w 300"/>
                <a:gd name="T162" fmla="*/ 341 h 34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0" h="341">
                  <a:moveTo>
                    <a:pt x="112" y="0"/>
                  </a:moveTo>
                  <a:lnTo>
                    <a:pt x="158" y="0"/>
                  </a:lnTo>
                  <a:lnTo>
                    <a:pt x="159" y="8"/>
                  </a:lnTo>
                  <a:lnTo>
                    <a:pt x="158" y="15"/>
                  </a:lnTo>
                  <a:lnTo>
                    <a:pt x="156" y="14"/>
                  </a:lnTo>
                  <a:lnTo>
                    <a:pt x="154" y="17"/>
                  </a:lnTo>
                  <a:lnTo>
                    <a:pt x="150" y="8"/>
                  </a:lnTo>
                  <a:lnTo>
                    <a:pt x="147" y="9"/>
                  </a:lnTo>
                  <a:lnTo>
                    <a:pt x="147" y="11"/>
                  </a:lnTo>
                  <a:lnTo>
                    <a:pt x="149" y="13"/>
                  </a:lnTo>
                  <a:lnTo>
                    <a:pt x="150" y="15"/>
                  </a:lnTo>
                  <a:lnTo>
                    <a:pt x="144" y="18"/>
                  </a:lnTo>
                  <a:lnTo>
                    <a:pt x="138" y="14"/>
                  </a:lnTo>
                  <a:lnTo>
                    <a:pt x="135" y="14"/>
                  </a:lnTo>
                  <a:lnTo>
                    <a:pt x="132" y="18"/>
                  </a:lnTo>
                  <a:lnTo>
                    <a:pt x="127" y="18"/>
                  </a:lnTo>
                  <a:lnTo>
                    <a:pt x="131" y="21"/>
                  </a:lnTo>
                  <a:lnTo>
                    <a:pt x="127" y="30"/>
                  </a:lnTo>
                  <a:lnTo>
                    <a:pt x="130" y="30"/>
                  </a:lnTo>
                  <a:lnTo>
                    <a:pt x="141" y="32"/>
                  </a:lnTo>
                  <a:lnTo>
                    <a:pt x="147" y="28"/>
                  </a:lnTo>
                  <a:lnTo>
                    <a:pt x="151" y="25"/>
                  </a:lnTo>
                  <a:lnTo>
                    <a:pt x="154" y="26"/>
                  </a:lnTo>
                  <a:lnTo>
                    <a:pt x="153" y="30"/>
                  </a:lnTo>
                  <a:lnTo>
                    <a:pt x="157" y="38"/>
                  </a:lnTo>
                  <a:lnTo>
                    <a:pt x="159" y="48"/>
                  </a:lnTo>
                  <a:lnTo>
                    <a:pt x="162" y="51"/>
                  </a:lnTo>
                  <a:lnTo>
                    <a:pt x="168" y="66"/>
                  </a:lnTo>
                  <a:lnTo>
                    <a:pt x="178" y="73"/>
                  </a:lnTo>
                  <a:lnTo>
                    <a:pt x="187" y="76"/>
                  </a:lnTo>
                  <a:lnTo>
                    <a:pt x="190" y="71"/>
                  </a:lnTo>
                  <a:lnTo>
                    <a:pt x="192" y="71"/>
                  </a:lnTo>
                  <a:lnTo>
                    <a:pt x="191" y="74"/>
                  </a:lnTo>
                  <a:lnTo>
                    <a:pt x="194" y="79"/>
                  </a:lnTo>
                  <a:lnTo>
                    <a:pt x="195" y="85"/>
                  </a:lnTo>
                  <a:lnTo>
                    <a:pt x="198" y="89"/>
                  </a:lnTo>
                  <a:lnTo>
                    <a:pt x="187" y="82"/>
                  </a:lnTo>
                  <a:lnTo>
                    <a:pt x="186" y="79"/>
                  </a:lnTo>
                  <a:lnTo>
                    <a:pt x="184" y="81"/>
                  </a:lnTo>
                  <a:lnTo>
                    <a:pt x="183" y="80"/>
                  </a:lnTo>
                  <a:lnTo>
                    <a:pt x="176" y="81"/>
                  </a:lnTo>
                  <a:lnTo>
                    <a:pt x="176" y="85"/>
                  </a:lnTo>
                  <a:lnTo>
                    <a:pt x="180" y="87"/>
                  </a:lnTo>
                  <a:lnTo>
                    <a:pt x="180" y="93"/>
                  </a:lnTo>
                  <a:lnTo>
                    <a:pt x="183" y="96"/>
                  </a:lnTo>
                  <a:lnTo>
                    <a:pt x="188" y="100"/>
                  </a:lnTo>
                  <a:lnTo>
                    <a:pt x="192" y="108"/>
                  </a:lnTo>
                  <a:lnTo>
                    <a:pt x="196" y="112"/>
                  </a:lnTo>
                  <a:lnTo>
                    <a:pt x="199" y="115"/>
                  </a:lnTo>
                  <a:lnTo>
                    <a:pt x="198" y="121"/>
                  </a:lnTo>
                  <a:lnTo>
                    <a:pt x="200" y="123"/>
                  </a:lnTo>
                  <a:lnTo>
                    <a:pt x="202" y="125"/>
                  </a:lnTo>
                  <a:lnTo>
                    <a:pt x="206" y="128"/>
                  </a:lnTo>
                  <a:lnTo>
                    <a:pt x="209" y="128"/>
                  </a:lnTo>
                  <a:lnTo>
                    <a:pt x="207" y="119"/>
                  </a:lnTo>
                  <a:lnTo>
                    <a:pt x="204" y="118"/>
                  </a:lnTo>
                  <a:lnTo>
                    <a:pt x="203" y="105"/>
                  </a:lnTo>
                  <a:lnTo>
                    <a:pt x="199" y="101"/>
                  </a:lnTo>
                  <a:lnTo>
                    <a:pt x="200" y="98"/>
                  </a:lnTo>
                  <a:lnTo>
                    <a:pt x="204" y="101"/>
                  </a:lnTo>
                  <a:lnTo>
                    <a:pt x="206" y="101"/>
                  </a:lnTo>
                  <a:lnTo>
                    <a:pt x="207" y="105"/>
                  </a:lnTo>
                  <a:lnTo>
                    <a:pt x="214" y="109"/>
                  </a:lnTo>
                  <a:lnTo>
                    <a:pt x="214" y="100"/>
                  </a:lnTo>
                  <a:lnTo>
                    <a:pt x="210" y="98"/>
                  </a:lnTo>
                  <a:lnTo>
                    <a:pt x="213" y="93"/>
                  </a:lnTo>
                  <a:lnTo>
                    <a:pt x="209" y="93"/>
                  </a:lnTo>
                  <a:lnTo>
                    <a:pt x="208" y="91"/>
                  </a:lnTo>
                  <a:lnTo>
                    <a:pt x="210" y="85"/>
                  </a:lnTo>
                  <a:lnTo>
                    <a:pt x="212" y="85"/>
                  </a:lnTo>
                  <a:lnTo>
                    <a:pt x="212" y="80"/>
                  </a:lnTo>
                  <a:lnTo>
                    <a:pt x="210" y="80"/>
                  </a:lnTo>
                  <a:lnTo>
                    <a:pt x="206" y="80"/>
                  </a:lnTo>
                  <a:lnTo>
                    <a:pt x="206" y="77"/>
                  </a:lnTo>
                  <a:lnTo>
                    <a:pt x="212" y="76"/>
                  </a:lnTo>
                  <a:lnTo>
                    <a:pt x="216" y="79"/>
                  </a:lnTo>
                  <a:lnTo>
                    <a:pt x="218" y="77"/>
                  </a:lnTo>
                  <a:lnTo>
                    <a:pt x="219" y="86"/>
                  </a:lnTo>
                  <a:lnTo>
                    <a:pt x="221" y="90"/>
                  </a:lnTo>
                  <a:lnTo>
                    <a:pt x="220" y="98"/>
                  </a:lnTo>
                  <a:lnTo>
                    <a:pt x="223" y="109"/>
                  </a:lnTo>
                  <a:lnTo>
                    <a:pt x="220" y="120"/>
                  </a:lnTo>
                  <a:lnTo>
                    <a:pt x="217" y="120"/>
                  </a:lnTo>
                  <a:lnTo>
                    <a:pt x="217" y="123"/>
                  </a:lnTo>
                  <a:lnTo>
                    <a:pt x="215" y="125"/>
                  </a:lnTo>
                  <a:lnTo>
                    <a:pt x="219" y="130"/>
                  </a:lnTo>
                  <a:lnTo>
                    <a:pt x="229" y="150"/>
                  </a:lnTo>
                  <a:lnTo>
                    <a:pt x="238" y="165"/>
                  </a:lnTo>
                  <a:lnTo>
                    <a:pt x="238" y="174"/>
                  </a:lnTo>
                  <a:lnTo>
                    <a:pt x="243" y="184"/>
                  </a:lnTo>
                  <a:lnTo>
                    <a:pt x="248" y="184"/>
                  </a:lnTo>
                  <a:lnTo>
                    <a:pt x="249" y="188"/>
                  </a:lnTo>
                  <a:lnTo>
                    <a:pt x="250" y="191"/>
                  </a:lnTo>
                  <a:lnTo>
                    <a:pt x="245" y="195"/>
                  </a:lnTo>
                  <a:lnTo>
                    <a:pt x="248" y="201"/>
                  </a:lnTo>
                  <a:lnTo>
                    <a:pt x="253" y="199"/>
                  </a:lnTo>
                  <a:lnTo>
                    <a:pt x="251" y="205"/>
                  </a:lnTo>
                  <a:lnTo>
                    <a:pt x="249" y="213"/>
                  </a:lnTo>
                  <a:lnTo>
                    <a:pt x="252" y="214"/>
                  </a:lnTo>
                  <a:lnTo>
                    <a:pt x="252" y="220"/>
                  </a:lnTo>
                  <a:lnTo>
                    <a:pt x="255" y="222"/>
                  </a:lnTo>
                  <a:lnTo>
                    <a:pt x="254" y="226"/>
                  </a:lnTo>
                  <a:lnTo>
                    <a:pt x="258" y="230"/>
                  </a:lnTo>
                  <a:lnTo>
                    <a:pt x="260" y="237"/>
                  </a:lnTo>
                  <a:lnTo>
                    <a:pt x="262" y="243"/>
                  </a:lnTo>
                  <a:lnTo>
                    <a:pt x="266" y="245"/>
                  </a:lnTo>
                  <a:lnTo>
                    <a:pt x="266" y="249"/>
                  </a:lnTo>
                  <a:lnTo>
                    <a:pt x="262" y="249"/>
                  </a:lnTo>
                  <a:lnTo>
                    <a:pt x="262" y="252"/>
                  </a:lnTo>
                  <a:lnTo>
                    <a:pt x="267" y="253"/>
                  </a:lnTo>
                  <a:lnTo>
                    <a:pt x="267" y="263"/>
                  </a:lnTo>
                  <a:lnTo>
                    <a:pt x="270" y="268"/>
                  </a:lnTo>
                  <a:lnTo>
                    <a:pt x="270" y="271"/>
                  </a:lnTo>
                  <a:lnTo>
                    <a:pt x="274" y="271"/>
                  </a:lnTo>
                  <a:lnTo>
                    <a:pt x="272" y="273"/>
                  </a:lnTo>
                  <a:lnTo>
                    <a:pt x="276" y="272"/>
                  </a:lnTo>
                  <a:lnTo>
                    <a:pt x="278" y="275"/>
                  </a:lnTo>
                  <a:lnTo>
                    <a:pt x="276" y="276"/>
                  </a:lnTo>
                  <a:lnTo>
                    <a:pt x="278" y="280"/>
                  </a:lnTo>
                  <a:lnTo>
                    <a:pt x="276" y="284"/>
                  </a:lnTo>
                  <a:lnTo>
                    <a:pt x="281" y="290"/>
                  </a:lnTo>
                  <a:lnTo>
                    <a:pt x="281" y="288"/>
                  </a:lnTo>
                  <a:lnTo>
                    <a:pt x="284" y="291"/>
                  </a:lnTo>
                  <a:lnTo>
                    <a:pt x="285" y="295"/>
                  </a:lnTo>
                  <a:lnTo>
                    <a:pt x="287" y="296"/>
                  </a:lnTo>
                  <a:lnTo>
                    <a:pt x="287" y="302"/>
                  </a:lnTo>
                  <a:lnTo>
                    <a:pt x="284" y="300"/>
                  </a:lnTo>
                  <a:lnTo>
                    <a:pt x="284" y="303"/>
                  </a:lnTo>
                  <a:lnTo>
                    <a:pt x="287" y="306"/>
                  </a:lnTo>
                  <a:lnTo>
                    <a:pt x="292" y="306"/>
                  </a:lnTo>
                  <a:lnTo>
                    <a:pt x="292" y="309"/>
                  </a:lnTo>
                  <a:lnTo>
                    <a:pt x="290" y="311"/>
                  </a:lnTo>
                  <a:lnTo>
                    <a:pt x="290" y="315"/>
                  </a:lnTo>
                  <a:lnTo>
                    <a:pt x="289" y="319"/>
                  </a:lnTo>
                  <a:lnTo>
                    <a:pt x="294" y="325"/>
                  </a:lnTo>
                  <a:lnTo>
                    <a:pt x="295" y="331"/>
                  </a:lnTo>
                  <a:lnTo>
                    <a:pt x="299" y="335"/>
                  </a:lnTo>
                  <a:lnTo>
                    <a:pt x="295" y="335"/>
                  </a:lnTo>
                  <a:lnTo>
                    <a:pt x="294" y="340"/>
                  </a:lnTo>
                  <a:lnTo>
                    <a:pt x="270" y="325"/>
                  </a:lnTo>
                  <a:lnTo>
                    <a:pt x="253" y="304"/>
                  </a:lnTo>
                  <a:lnTo>
                    <a:pt x="253" y="294"/>
                  </a:lnTo>
                  <a:lnTo>
                    <a:pt x="255" y="276"/>
                  </a:lnTo>
                  <a:lnTo>
                    <a:pt x="249" y="271"/>
                  </a:lnTo>
                  <a:lnTo>
                    <a:pt x="247" y="264"/>
                  </a:lnTo>
                  <a:lnTo>
                    <a:pt x="247" y="258"/>
                  </a:lnTo>
                  <a:lnTo>
                    <a:pt x="234" y="246"/>
                  </a:lnTo>
                  <a:lnTo>
                    <a:pt x="235" y="242"/>
                  </a:lnTo>
                  <a:lnTo>
                    <a:pt x="229" y="244"/>
                  </a:lnTo>
                  <a:lnTo>
                    <a:pt x="227" y="240"/>
                  </a:lnTo>
                  <a:lnTo>
                    <a:pt x="228" y="234"/>
                  </a:lnTo>
                  <a:lnTo>
                    <a:pt x="225" y="232"/>
                  </a:lnTo>
                  <a:lnTo>
                    <a:pt x="226" y="230"/>
                  </a:lnTo>
                  <a:lnTo>
                    <a:pt x="224" y="227"/>
                  </a:lnTo>
                  <a:lnTo>
                    <a:pt x="225" y="226"/>
                  </a:lnTo>
                  <a:lnTo>
                    <a:pt x="224" y="224"/>
                  </a:lnTo>
                  <a:lnTo>
                    <a:pt x="222" y="218"/>
                  </a:lnTo>
                  <a:lnTo>
                    <a:pt x="227" y="215"/>
                  </a:lnTo>
                  <a:lnTo>
                    <a:pt x="222" y="208"/>
                  </a:lnTo>
                  <a:lnTo>
                    <a:pt x="222" y="209"/>
                  </a:lnTo>
                  <a:lnTo>
                    <a:pt x="222" y="214"/>
                  </a:lnTo>
                  <a:lnTo>
                    <a:pt x="219" y="216"/>
                  </a:lnTo>
                  <a:lnTo>
                    <a:pt x="217" y="214"/>
                  </a:lnTo>
                  <a:lnTo>
                    <a:pt x="215" y="215"/>
                  </a:lnTo>
                  <a:lnTo>
                    <a:pt x="213" y="213"/>
                  </a:lnTo>
                  <a:lnTo>
                    <a:pt x="212" y="210"/>
                  </a:lnTo>
                  <a:lnTo>
                    <a:pt x="207" y="207"/>
                  </a:lnTo>
                  <a:lnTo>
                    <a:pt x="208" y="203"/>
                  </a:lnTo>
                  <a:lnTo>
                    <a:pt x="213" y="197"/>
                  </a:lnTo>
                  <a:lnTo>
                    <a:pt x="203" y="197"/>
                  </a:lnTo>
                  <a:lnTo>
                    <a:pt x="206" y="196"/>
                  </a:lnTo>
                  <a:lnTo>
                    <a:pt x="209" y="193"/>
                  </a:lnTo>
                  <a:lnTo>
                    <a:pt x="207" y="184"/>
                  </a:lnTo>
                  <a:lnTo>
                    <a:pt x="203" y="184"/>
                  </a:lnTo>
                  <a:lnTo>
                    <a:pt x="199" y="184"/>
                  </a:lnTo>
                  <a:lnTo>
                    <a:pt x="196" y="180"/>
                  </a:lnTo>
                  <a:lnTo>
                    <a:pt x="196" y="176"/>
                  </a:lnTo>
                  <a:lnTo>
                    <a:pt x="195" y="171"/>
                  </a:lnTo>
                  <a:lnTo>
                    <a:pt x="192" y="169"/>
                  </a:lnTo>
                  <a:lnTo>
                    <a:pt x="183" y="169"/>
                  </a:lnTo>
                  <a:lnTo>
                    <a:pt x="179" y="168"/>
                  </a:lnTo>
                  <a:lnTo>
                    <a:pt x="178" y="166"/>
                  </a:lnTo>
                  <a:lnTo>
                    <a:pt x="177" y="161"/>
                  </a:lnTo>
                  <a:lnTo>
                    <a:pt x="175" y="157"/>
                  </a:lnTo>
                  <a:lnTo>
                    <a:pt x="171" y="157"/>
                  </a:lnTo>
                  <a:lnTo>
                    <a:pt x="169" y="154"/>
                  </a:lnTo>
                  <a:lnTo>
                    <a:pt x="168" y="150"/>
                  </a:lnTo>
                  <a:lnTo>
                    <a:pt x="169" y="145"/>
                  </a:lnTo>
                  <a:lnTo>
                    <a:pt x="166" y="144"/>
                  </a:lnTo>
                  <a:lnTo>
                    <a:pt x="163" y="144"/>
                  </a:lnTo>
                  <a:lnTo>
                    <a:pt x="162" y="140"/>
                  </a:lnTo>
                  <a:lnTo>
                    <a:pt x="158" y="138"/>
                  </a:lnTo>
                  <a:lnTo>
                    <a:pt x="155" y="136"/>
                  </a:lnTo>
                  <a:lnTo>
                    <a:pt x="147" y="135"/>
                  </a:lnTo>
                  <a:lnTo>
                    <a:pt x="143" y="141"/>
                  </a:lnTo>
                  <a:lnTo>
                    <a:pt x="139" y="140"/>
                  </a:lnTo>
                  <a:lnTo>
                    <a:pt x="137" y="142"/>
                  </a:lnTo>
                  <a:lnTo>
                    <a:pt x="135" y="142"/>
                  </a:lnTo>
                  <a:lnTo>
                    <a:pt x="132" y="140"/>
                  </a:lnTo>
                  <a:lnTo>
                    <a:pt x="128" y="140"/>
                  </a:lnTo>
                  <a:lnTo>
                    <a:pt x="124" y="140"/>
                  </a:lnTo>
                  <a:lnTo>
                    <a:pt x="122" y="138"/>
                  </a:lnTo>
                  <a:lnTo>
                    <a:pt x="118" y="137"/>
                  </a:lnTo>
                  <a:lnTo>
                    <a:pt x="99" y="112"/>
                  </a:lnTo>
                  <a:lnTo>
                    <a:pt x="96" y="109"/>
                  </a:lnTo>
                  <a:lnTo>
                    <a:pt x="93" y="109"/>
                  </a:lnTo>
                  <a:lnTo>
                    <a:pt x="88" y="107"/>
                  </a:lnTo>
                  <a:lnTo>
                    <a:pt x="88" y="87"/>
                  </a:lnTo>
                  <a:lnTo>
                    <a:pt x="83" y="82"/>
                  </a:lnTo>
                  <a:lnTo>
                    <a:pt x="78" y="77"/>
                  </a:lnTo>
                  <a:lnTo>
                    <a:pt x="0" y="0"/>
                  </a:lnTo>
                  <a:lnTo>
                    <a:pt x="87" y="0"/>
                  </a:lnTo>
                  <a:lnTo>
                    <a:pt x="90" y="0"/>
                  </a:lnTo>
                  <a:lnTo>
                    <a:pt x="112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0" name="Freeform 99"/>
            <p:cNvSpPr>
              <a:spLocks/>
            </p:cNvSpPr>
            <p:nvPr/>
          </p:nvSpPr>
          <p:spPr bwMode="auto">
            <a:xfrm>
              <a:off x="8575675" y="2794000"/>
              <a:ext cx="26988" cy="26988"/>
            </a:xfrm>
            <a:custGeom>
              <a:avLst/>
              <a:gdLst>
                <a:gd name="T0" fmla="*/ 2147483647 w 17"/>
                <a:gd name="T1" fmla="*/ 2147483647 h 17"/>
                <a:gd name="T2" fmla="*/ 0 w 17"/>
                <a:gd name="T3" fmla="*/ 2147483647 h 17"/>
                <a:gd name="T4" fmla="*/ 2147483647 w 17"/>
                <a:gd name="T5" fmla="*/ 0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2" y="16"/>
                  </a:moveTo>
                  <a:lnTo>
                    <a:pt x="0" y="7"/>
                  </a:lnTo>
                  <a:lnTo>
                    <a:pt x="6" y="0"/>
                  </a:lnTo>
                  <a:lnTo>
                    <a:pt x="16" y="10"/>
                  </a:lnTo>
                  <a:lnTo>
                    <a:pt x="12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1" name="Freeform 100"/>
            <p:cNvSpPr>
              <a:spLocks/>
            </p:cNvSpPr>
            <p:nvPr/>
          </p:nvSpPr>
          <p:spPr bwMode="auto">
            <a:xfrm>
              <a:off x="8588375" y="2768600"/>
              <a:ext cx="26988" cy="26988"/>
            </a:xfrm>
            <a:custGeom>
              <a:avLst/>
              <a:gdLst>
                <a:gd name="T0" fmla="*/ 2147483647 w 17"/>
                <a:gd name="T1" fmla="*/ 2147483647 h 17"/>
                <a:gd name="T2" fmla="*/ 2147483647 w 17"/>
                <a:gd name="T3" fmla="*/ 2147483647 h 17"/>
                <a:gd name="T4" fmla="*/ 2147483647 w 17"/>
                <a:gd name="T5" fmla="*/ 2147483647 h 17"/>
                <a:gd name="T6" fmla="*/ 0 w 17"/>
                <a:gd name="T7" fmla="*/ 2147483647 h 17"/>
                <a:gd name="T8" fmla="*/ 2147483647 w 17"/>
                <a:gd name="T9" fmla="*/ 0 h 17"/>
                <a:gd name="T10" fmla="*/ 2147483647 w 17"/>
                <a:gd name="T11" fmla="*/ 2147483647 h 17"/>
                <a:gd name="T12" fmla="*/ 2147483647 w 17"/>
                <a:gd name="T13" fmla="*/ 2147483647 h 17"/>
                <a:gd name="T14" fmla="*/ 2147483647 w 17"/>
                <a:gd name="T15" fmla="*/ 214748364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12" y="16"/>
                  </a:moveTo>
                  <a:lnTo>
                    <a:pt x="8" y="14"/>
                  </a:lnTo>
                  <a:lnTo>
                    <a:pt x="5" y="8"/>
                  </a:lnTo>
                  <a:lnTo>
                    <a:pt x="0" y="4"/>
                  </a:lnTo>
                  <a:lnTo>
                    <a:pt x="14" y="0"/>
                  </a:lnTo>
                  <a:lnTo>
                    <a:pt x="16" y="6"/>
                  </a:lnTo>
                  <a:lnTo>
                    <a:pt x="10" y="6"/>
                  </a:lnTo>
                  <a:lnTo>
                    <a:pt x="12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2" name="Freeform 101"/>
            <p:cNvSpPr>
              <a:spLocks/>
            </p:cNvSpPr>
            <p:nvPr/>
          </p:nvSpPr>
          <p:spPr bwMode="auto">
            <a:xfrm>
              <a:off x="8567738" y="2778125"/>
              <a:ext cx="26987" cy="26988"/>
            </a:xfrm>
            <a:custGeom>
              <a:avLst/>
              <a:gdLst>
                <a:gd name="T0" fmla="*/ 2147483647 w 17"/>
                <a:gd name="T1" fmla="*/ 2147483647 h 17"/>
                <a:gd name="T2" fmla="*/ 0 w 17"/>
                <a:gd name="T3" fmla="*/ 2147483647 h 17"/>
                <a:gd name="T4" fmla="*/ 2147483647 w 17"/>
                <a:gd name="T5" fmla="*/ 0 h 17"/>
                <a:gd name="T6" fmla="*/ 2147483647 w 17"/>
                <a:gd name="T7" fmla="*/ 214748364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16" y="16"/>
                  </a:moveTo>
                  <a:lnTo>
                    <a:pt x="0" y="16"/>
                  </a:lnTo>
                  <a:lnTo>
                    <a:pt x="12" y="0"/>
                  </a:lnTo>
                  <a:lnTo>
                    <a:pt x="16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3" name="Freeform 102"/>
            <p:cNvSpPr>
              <a:spLocks/>
            </p:cNvSpPr>
            <p:nvPr/>
          </p:nvSpPr>
          <p:spPr bwMode="auto">
            <a:xfrm>
              <a:off x="8572500" y="2762250"/>
              <a:ext cx="26988" cy="26988"/>
            </a:xfrm>
            <a:custGeom>
              <a:avLst/>
              <a:gdLst>
                <a:gd name="T0" fmla="*/ 0 w 17"/>
                <a:gd name="T1" fmla="*/ 2147483647 h 17"/>
                <a:gd name="T2" fmla="*/ 2147483647 w 17"/>
                <a:gd name="T3" fmla="*/ 0 h 17"/>
                <a:gd name="T4" fmla="*/ 2147483647 w 17"/>
                <a:gd name="T5" fmla="*/ 2147483647 h 17"/>
                <a:gd name="T6" fmla="*/ 2147483647 w 17"/>
                <a:gd name="T7" fmla="*/ 2147483647 h 17"/>
                <a:gd name="T8" fmla="*/ 0 w 17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13"/>
                  </a:moveTo>
                  <a:lnTo>
                    <a:pt x="4" y="0"/>
                  </a:lnTo>
                  <a:lnTo>
                    <a:pt x="16" y="2"/>
                  </a:lnTo>
                  <a:lnTo>
                    <a:pt x="16" y="16"/>
                  </a:lnTo>
                  <a:lnTo>
                    <a:pt x="0" y="1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4" name="Freeform 103"/>
            <p:cNvSpPr>
              <a:spLocks/>
            </p:cNvSpPr>
            <p:nvPr/>
          </p:nvSpPr>
          <p:spPr bwMode="auto">
            <a:xfrm>
              <a:off x="8589963" y="2754313"/>
              <a:ext cx="26987" cy="26987"/>
            </a:xfrm>
            <a:custGeom>
              <a:avLst/>
              <a:gdLst>
                <a:gd name="T0" fmla="*/ 2147483647 w 17"/>
                <a:gd name="T1" fmla="*/ 2147483647 h 17"/>
                <a:gd name="T2" fmla="*/ 2147483647 w 17"/>
                <a:gd name="T3" fmla="*/ 2147483647 h 17"/>
                <a:gd name="T4" fmla="*/ 0 w 17"/>
                <a:gd name="T5" fmla="*/ 2147483647 h 17"/>
                <a:gd name="T6" fmla="*/ 0 w 17"/>
                <a:gd name="T7" fmla="*/ 2147483647 h 17"/>
                <a:gd name="T8" fmla="*/ 2147483647 w 17"/>
                <a:gd name="T9" fmla="*/ 0 h 17"/>
                <a:gd name="T10" fmla="*/ 2147483647 w 17"/>
                <a:gd name="T11" fmla="*/ 214748364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7"/>
                <a:gd name="T20" fmla="*/ 17 w 17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7">
                  <a:moveTo>
                    <a:pt x="16" y="10"/>
                  </a:moveTo>
                  <a:lnTo>
                    <a:pt x="8" y="10"/>
                  </a:lnTo>
                  <a:lnTo>
                    <a:pt x="0" y="16"/>
                  </a:lnTo>
                  <a:lnTo>
                    <a:pt x="0" y="2"/>
                  </a:lnTo>
                  <a:lnTo>
                    <a:pt x="8" y="0"/>
                  </a:lnTo>
                  <a:lnTo>
                    <a:pt x="16" y="1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5" name="Freeform 104"/>
            <p:cNvSpPr>
              <a:spLocks/>
            </p:cNvSpPr>
            <p:nvPr/>
          </p:nvSpPr>
          <p:spPr bwMode="auto">
            <a:xfrm>
              <a:off x="8594725" y="2740025"/>
              <a:ext cx="26988" cy="26988"/>
            </a:xfrm>
            <a:custGeom>
              <a:avLst/>
              <a:gdLst>
                <a:gd name="T0" fmla="*/ 2147483647 w 17"/>
                <a:gd name="T1" fmla="*/ 2147483647 h 17"/>
                <a:gd name="T2" fmla="*/ 2147483647 w 17"/>
                <a:gd name="T3" fmla="*/ 2147483647 h 17"/>
                <a:gd name="T4" fmla="*/ 0 w 17"/>
                <a:gd name="T5" fmla="*/ 2147483647 h 17"/>
                <a:gd name="T6" fmla="*/ 2147483647 w 17"/>
                <a:gd name="T7" fmla="*/ 2147483647 h 17"/>
                <a:gd name="T8" fmla="*/ 2147483647 w 17"/>
                <a:gd name="T9" fmla="*/ 0 h 17"/>
                <a:gd name="T10" fmla="*/ 2147483647 w 17"/>
                <a:gd name="T11" fmla="*/ 2147483647 h 17"/>
                <a:gd name="T12" fmla="*/ 2147483647 w 17"/>
                <a:gd name="T13" fmla="*/ 214748364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4" y="16"/>
                  </a:moveTo>
                  <a:lnTo>
                    <a:pt x="8" y="8"/>
                  </a:lnTo>
                  <a:lnTo>
                    <a:pt x="0" y="8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14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6" name="Freeform 105"/>
            <p:cNvSpPr>
              <a:spLocks/>
            </p:cNvSpPr>
            <p:nvPr/>
          </p:nvSpPr>
          <p:spPr bwMode="auto">
            <a:xfrm>
              <a:off x="8585200" y="2717800"/>
              <a:ext cx="26988" cy="26988"/>
            </a:xfrm>
            <a:custGeom>
              <a:avLst/>
              <a:gdLst>
                <a:gd name="T0" fmla="*/ 2147483647 w 17"/>
                <a:gd name="T1" fmla="*/ 2147483647 h 17"/>
                <a:gd name="T2" fmla="*/ 2147483647 w 17"/>
                <a:gd name="T3" fmla="*/ 2147483647 h 17"/>
                <a:gd name="T4" fmla="*/ 0 w 17"/>
                <a:gd name="T5" fmla="*/ 2147483647 h 17"/>
                <a:gd name="T6" fmla="*/ 2147483647 w 17"/>
                <a:gd name="T7" fmla="*/ 0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2147483647 w 17"/>
                <a:gd name="T13" fmla="*/ 2147483647 h 17"/>
                <a:gd name="T14" fmla="*/ 2147483647 w 17"/>
                <a:gd name="T15" fmla="*/ 214748364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7"/>
                <a:gd name="T26" fmla="*/ 17 w 17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7">
                  <a:moveTo>
                    <a:pt x="9" y="16"/>
                  </a:moveTo>
                  <a:lnTo>
                    <a:pt x="4" y="8"/>
                  </a:lnTo>
                  <a:lnTo>
                    <a:pt x="0" y="6"/>
                  </a:lnTo>
                  <a:lnTo>
                    <a:pt x="8" y="0"/>
                  </a:lnTo>
                  <a:lnTo>
                    <a:pt x="13" y="5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9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7" name="Freeform 106"/>
            <p:cNvSpPr>
              <a:spLocks/>
            </p:cNvSpPr>
            <p:nvPr/>
          </p:nvSpPr>
          <p:spPr bwMode="auto">
            <a:xfrm>
              <a:off x="8583613" y="2709863"/>
              <a:ext cx="26987" cy="26987"/>
            </a:xfrm>
            <a:custGeom>
              <a:avLst/>
              <a:gdLst>
                <a:gd name="T0" fmla="*/ 0 w 17"/>
                <a:gd name="T1" fmla="*/ 2147483647 h 17"/>
                <a:gd name="T2" fmla="*/ 2147483647 w 17"/>
                <a:gd name="T3" fmla="*/ 2147483647 h 17"/>
                <a:gd name="T4" fmla="*/ 2147483647 w 17"/>
                <a:gd name="T5" fmla="*/ 0 h 17"/>
                <a:gd name="T6" fmla="*/ 2147483647 w 17"/>
                <a:gd name="T7" fmla="*/ 0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0 w 17"/>
                <a:gd name="T13" fmla="*/ 214748364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0" y="16"/>
                  </a:moveTo>
                  <a:lnTo>
                    <a:pt x="2" y="1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4"/>
                  </a:lnTo>
                  <a:lnTo>
                    <a:pt x="9" y="6"/>
                  </a:lnTo>
                  <a:lnTo>
                    <a:pt x="0" y="1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8" name="Freeform 107"/>
            <p:cNvSpPr>
              <a:spLocks/>
            </p:cNvSpPr>
            <p:nvPr/>
          </p:nvSpPr>
          <p:spPr bwMode="auto">
            <a:xfrm>
              <a:off x="8672513" y="2840038"/>
              <a:ext cx="211137" cy="488950"/>
            </a:xfrm>
            <a:custGeom>
              <a:avLst/>
              <a:gdLst>
                <a:gd name="T0" fmla="*/ 2147483647 w 133"/>
                <a:gd name="T1" fmla="*/ 2147483647 h 308"/>
                <a:gd name="T2" fmla="*/ 2147483647 w 133"/>
                <a:gd name="T3" fmla="*/ 2147483647 h 308"/>
                <a:gd name="T4" fmla="*/ 2147483647 w 133"/>
                <a:gd name="T5" fmla="*/ 2147483647 h 308"/>
                <a:gd name="T6" fmla="*/ 2147483647 w 133"/>
                <a:gd name="T7" fmla="*/ 2147483647 h 308"/>
                <a:gd name="T8" fmla="*/ 2147483647 w 133"/>
                <a:gd name="T9" fmla="*/ 2147483647 h 308"/>
                <a:gd name="T10" fmla="*/ 2147483647 w 133"/>
                <a:gd name="T11" fmla="*/ 2147483647 h 308"/>
                <a:gd name="T12" fmla="*/ 2147483647 w 133"/>
                <a:gd name="T13" fmla="*/ 2147483647 h 308"/>
                <a:gd name="T14" fmla="*/ 2147483647 w 133"/>
                <a:gd name="T15" fmla="*/ 2147483647 h 308"/>
                <a:gd name="T16" fmla="*/ 2147483647 w 133"/>
                <a:gd name="T17" fmla="*/ 2147483647 h 308"/>
                <a:gd name="T18" fmla="*/ 2147483647 w 133"/>
                <a:gd name="T19" fmla="*/ 2147483647 h 308"/>
                <a:gd name="T20" fmla="*/ 2147483647 w 133"/>
                <a:gd name="T21" fmla="*/ 2147483647 h 308"/>
                <a:gd name="T22" fmla="*/ 2147483647 w 133"/>
                <a:gd name="T23" fmla="*/ 2147483647 h 308"/>
                <a:gd name="T24" fmla="*/ 2147483647 w 133"/>
                <a:gd name="T25" fmla="*/ 2147483647 h 308"/>
                <a:gd name="T26" fmla="*/ 2147483647 w 133"/>
                <a:gd name="T27" fmla="*/ 2147483647 h 308"/>
                <a:gd name="T28" fmla="*/ 2147483647 w 133"/>
                <a:gd name="T29" fmla="*/ 2147483647 h 308"/>
                <a:gd name="T30" fmla="*/ 2147483647 w 133"/>
                <a:gd name="T31" fmla="*/ 2147483647 h 308"/>
                <a:gd name="T32" fmla="*/ 2147483647 w 133"/>
                <a:gd name="T33" fmla="*/ 2147483647 h 308"/>
                <a:gd name="T34" fmla="*/ 2147483647 w 133"/>
                <a:gd name="T35" fmla="*/ 2147483647 h 308"/>
                <a:gd name="T36" fmla="*/ 2147483647 w 133"/>
                <a:gd name="T37" fmla="*/ 2147483647 h 308"/>
                <a:gd name="T38" fmla="*/ 2147483647 w 133"/>
                <a:gd name="T39" fmla="*/ 2147483647 h 308"/>
                <a:gd name="T40" fmla="*/ 2147483647 w 133"/>
                <a:gd name="T41" fmla="*/ 2147483647 h 308"/>
                <a:gd name="T42" fmla="*/ 2147483647 w 133"/>
                <a:gd name="T43" fmla="*/ 2147483647 h 308"/>
                <a:gd name="T44" fmla="*/ 2147483647 w 133"/>
                <a:gd name="T45" fmla="*/ 2147483647 h 308"/>
                <a:gd name="T46" fmla="*/ 2147483647 w 133"/>
                <a:gd name="T47" fmla="*/ 2147483647 h 308"/>
                <a:gd name="T48" fmla="*/ 2147483647 w 133"/>
                <a:gd name="T49" fmla="*/ 2147483647 h 308"/>
                <a:gd name="T50" fmla="*/ 2147483647 w 133"/>
                <a:gd name="T51" fmla="*/ 2147483647 h 308"/>
                <a:gd name="T52" fmla="*/ 2147483647 w 133"/>
                <a:gd name="T53" fmla="*/ 2147483647 h 308"/>
                <a:gd name="T54" fmla="*/ 2147483647 w 133"/>
                <a:gd name="T55" fmla="*/ 2147483647 h 308"/>
                <a:gd name="T56" fmla="*/ 2147483647 w 133"/>
                <a:gd name="T57" fmla="*/ 2147483647 h 308"/>
                <a:gd name="T58" fmla="*/ 2147483647 w 133"/>
                <a:gd name="T59" fmla="*/ 2147483647 h 308"/>
                <a:gd name="T60" fmla="*/ 2147483647 w 133"/>
                <a:gd name="T61" fmla="*/ 2147483647 h 308"/>
                <a:gd name="T62" fmla="*/ 2147483647 w 133"/>
                <a:gd name="T63" fmla="*/ 2147483647 h 308"/>
                <a:gd name="T64" fmla="*/ 2147483647 w 133"/>
                <a:gd name="T65" fmla="*/ 2147483647 h 308"/>
                <a:gd name="T66" fmla="*/ 2147483647 w 133"/>
                <a:gd name="T67" fmla="*/ 2147483647 h 308"/>
                <a:gd name="T68" fmla="*/ 2147483647 w 133"/>
                <a:gd name="T69" fmla="*/ 2147483647 h 308"/>
                <a:gd name="T70" fmla="*/ 2147483647 w 133"/>
                <a:gd name="T71" fmla="*/ 2147483647 h 308"/>
                <a:gd name="T72" fmla="*/ 2147483647 w 133"/>
                <a:gd name="T73" fmla="*/ 2147483647 h 308"/>
                <a:gd name="T74" fmla="*/ 2147483647 w 133"/>
                <a:gd name="T75" fmla="*/ 2147483647 h 308"/>
                <a:gd name="T76" fmla="*/ 2147483647 w 133"/>
                <a:gd name="T77" fmla="*/ 2147483647 h 308"/>
                <a:gd name="T78" fmla="*/ 2147483647 w 133"/>
                <a:gd name="T79" fmla="*/ 2147483647 h 308"/>
                <a:gd name="T80" fmla="*/ 0 w 133"/>
                <a:gd name="T81" fmla="*/ 0 h 308"/>
                <a:gd name="T82" fmla="*/ 2147483647 w 133"/>
                <a:gd name="T83" fmla="*/ 2147483647 h 3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3"/>
                <a:gd name="T127" fmla="*/ 0 h 308"/>
                <a:gd name="T128" fmla="*/ 133 w 133"/>
                <a:gd name="T129" fmla="*/ 308 h 30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3" h="308">
                  <a:moveTo>
                    <a:pt x="13" y="32"/>
                  </a:moveTo>
                  <a:lnTo>
                    <a:pt x="20" y="53"/>
                  </a:lnTo>
                  <a:lnTo>
                    <a:pt x="24" y="63"/>
                  </a:lnTo>
                  <a:lnTo>
                    <a:pt x="28" y="73"/>
                  </a:lnTo>
                  <a:lnTo>
                    <a:pt x="33" y="87"/>
                  </a:lnTo>
                  <a:lnTo>
                    <a:pt x="36" y="92"/>
                  </a:lnTo>
                  <a:lnTo>
                    <a:pt x="43" y="106"/>
                  </a:lnTo>
                  <a:lnTo>
                    <a:pt x="47" y="113"/>
                  </a:lnTo>
                  <a:lnTo>
                    <a:pt x="53" y="124"/>
                  </a:lnTo>
                  <a:lnTo>
                    <a:pt x="59" y="134"/>
                  </a:lnTo>
                  <a:lnTo>
                    <a:pt x="67" y="149"/>
                  </a:lnTo>
                  <a:lnTo>
                    <a:pt x="73" y="167"/>
                  </a:lnTo>
                  <a:lnTo>
                    <a:pt x="86" y="195"/>
                  </a:lnTo>
                  <a:lnTo>
                    <a:pt x="91" y="202"/>
                  </a:lnTo>
                  <a:lnTo>
                    <a:pt x="100" y="225"/>
                  </a:lnTo>
                  <a:lnTo>
                    <a:pt x="114" y="252"/>
                  </a:lnTo>
                  <a:lnTo>
                    <a:pt x="119" y="267"/>
                  </a:lnTo>
                  <a:lnTo>
                    <a:pt x="123" y="282"/>
                  </a:lnTo>
                  <a:lnTo>
                    <a:pt x="129" y="294"/>
                  </a:lnTo>
                  <a:lnTo>
                    <a:pt x="132" y="299"/>
                  </a:lnTo>
                  <a:lnTo>
                    <a:pt x="132" y="307"/>
                  </a:lnTo>
                  <a:lnTo>
                    <a:pt x="126" y="305"/>
                  </a:lnTo>
                  <a:lnTo>
                    <a:pt x="127" y="302"/>
                  </a:lnTo>
                  <a:lnTo>
                    <a:pt x="124" y="301"/>
                  </a:lnTo>
                  <a:lnTo>
                    <a:pt x="126" y="297"/>
                  </a:lnTo>
                  <a:lnTo>
                    <a:pt x="125" y="293"/>
                  </a:lnTo>
                  <a:lnTo>
                    <a:pt x="123" y="294"/>
                  </a:lnTo>
                  <a:lnTo>
                    <a:pt x="121" y="293"/>
                  </a:lnTo>
                  <a:lnTo>
                    <a:pt x="118" y="293"/>
                  </a:lnTo>
                  <a:lnTo>
                    <a:pt x="114" y="289"/>
                  </a:lnTo>
                  <a:lnTo>
                    <a:pt x="114" y="286"/>
                  </a:lnTo>
                  <a:lnTo>
                    <a:pt x="112" y="286"/>
                  </a:lnTo>
                  <a:lnTo>
                    <a:pt x="110" y="282"/>
                  </a:lnTo>
                  <a:lnTo>
                    <a:pt x="112" y="280"/>
                  </a:lnTo>
                  <a:lnTo>
                    <a:pt x="110" y="278"/>
                  </a:lnTo>
                  <a:lnTo>
                    <a:pt x="105" y="266"/>
                  </a:lnTo>
                  <a:lnTo>
                    <a:pt x="102" y="267"/>
                  </a:lnTo>
                  <a:lnTo>
                    <a:pt x="101" y="264"/>
                  </a:lnTo>
                  <a:lnTo>
                    <a:pt x="98" y="262"/>
                  </a:lnTo>
                  <a:lnTo>
                    <a:pt x="97" y="254"/>
                  </a:lnTo>
                  <a:lnTo>
                    <a:pt x="96" y="247"/>
                  </a:lnTo>
                  <a:lnTo>
                    <a:pt x="94" y="247"/>
                  </a:lnTo>
                  <a:lnTo>
                    <a:pt x="93" y="244"/>
                  </a:lnTo>
                  <a:lnTo>
                    <a:pt x="97" y="240"/>
                  </a:lnTo>
                  <a:lnTo>
                    <a:pt x="97" y="236"/>
                  </a:lnTo>
                  <a:lnTo>
                    <a:pt x="96" y="229"/>
                  </a:lnTo>
                  <a:lnTo>
                    <a:pt x="85" y="235"/>
                  </a:lnTo>
                  <a:lnTo>
                    <a:pt x="82" y="231"/>
                  </a:lnTo>
                  <a:lnTo>
                    <a:pt x="92" y="226"/>
                  </a:lnTo>
                  <a:lnTo>
                    <a:pt x="81" y="203"/>
                  </a:lnTo>
                  <a:lnTo>
                    <a:pt x="78" y="198"/>
                  </a:lnTo>
                  <a:lnTo>
                    <a:pt x="69" y="183"/>
                  </a:lnTo>
                  <a:lnTo>
                    <a:pt x="58" y="182"/>
                  </a:lnTo>
                  <a:lnTo>
                    <a:pt x="56" y="179"/>
                  </a:lnTo>
                  <a:lnTo>
                    <a:pt x="58" y="172"/>
                  </a:lnTo>
                  <a:lnTo>
                    <a:pt x="51" y="163"/>
                  </a:lnTo>
                  <a:lnTo>
                    <a:pt x="49" y="157"/>
                  </a:lnTo>
                  <a:lnTo>
                    <a:pt x="50" y="149"/>
                  </a:lnTo>
                  <a:lnTo>
                    <a:pt x="51" y="145"/>
                  </a:lnTo>
                  <a:lnTo>
                    <a:pt x="47" y="142"/>
                  </a:lnTo>
                  <a:lnTo>
                    <a:pt x="48" y="137"/>
                  </a:lnTo>
                  <a:lnTo>
                    <a:pt x="45" y="129"/>
                  </a:lnTo>
                  <a:lnTo>
                    <a:pt x="40" y="119"/>
                  </a:lnTo>
                  <a:lnTo>
                    <a:pt x="32" y="123"/>
                  </a:lnTo>
                  <a:lnTo>
                    <a:pt x="28" y="127"/>
                  </a:lnTo>
                  <a:lnTo>
                    <a:pt x="25" y="126"/>
                  </a:lnTo>
                  <a:lnTo>
                    <a:pt x="22" y="123"/>
                  </a:lnTo>
                  <a:lnTo>
                    <a:pt x="20" y="121"/>
                  </a:lnTo>
                  <a:lnTo>
                    <a:pt x="19" y="123"/>
                  </a:lnTo>
                  <a:lnTo>
                    <a:pt x="17" y="118"/>
                  </a:lnTo>
                  <a:lnTo>
                    <a:pt x="17" y="103"/>
                  </a:lnTo>
                  <a:lnTo>
                    <a:pt x="13" y="85"/>
                  </a:lnTo>
                  <a:lnTo>
                    <a:pt x="12" y="76"/>
                  </a:lnTo>
                  <a:lnTo>
                    <a:pt x="13" y="71"/>
                  </a:lnTo>
                  <a:lnTo>
                    <a:pt x="16" y="68"/>
                  </a:lnTo>
                  <a:lnTo>
                    <a:pt x="14" y="61"/>
                  </a:lnTo>
                  <a:lnTo>
                    <a:pt x="12" y="57"/>
                  </a:lnTo>
                  <a:lnTo>
                    <a:pt x="12" y="50"/>
                  </a:lnTo>
                  <a:lnTo>
                    <a:pt x="9" y="42"/>
                  </a:lnTo>
                  <a:lnTo>
                    <a:pt x="9" y="33"/>
                  </a:lnTo>
                  <a:lnTo>
                    <a:pt x="5" y="26"/>
                  </a:lnTo>
                  <a:lnTo>
                    <a:pt x="0" y="0"/>
                  </a:lnTo>
                  <a:lnTo>
                    <a:pt x="10" y="24"/>
                  </a:lnTo>
                  <a:lnTo>
                    <a:pt x="13" y="32"/>
                  </a:lnTo>
                </a:path>
              </a:pathLst>
            </a:custGeom>
            <a:solidFill>
              <a:srgbClr val="7144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9" name="Freeform 108"/>
            <p:cNvSpPr>
              <a:spLocks/>
            </p:cNvSpPr>
            <p:nvPr/>
          </p:nvSpPr>
          <p:spPr bwMode="auto">
            <a:xfrm>
              <a:off x="8348663" y="4108450"/>
              <a:ext cx="87312" cy="74613"/>
            </a:xfrm>
            <a:custGeom>
              <a:avLst/>
              <a:gdLst>
                <a:gd name="T0" fmla="*/ 0 w 55"/>
                <a:gd name="T1" fmla="*/ 2147483647 h 47"/>
                <a:gd name="T2" fmla="*/ 2147483647 w 55"/>
                <a:gd name="T3" fmla="*/ 2147483647 h 47"/>
                <a:gd name="T4" fmla="*/ 2147483647 w 55"/>
                <a:gd name="T5" fmla="*/ 2147483647 h 47"/>
                <a:gd name="T6" fmla="*/ 2147483647 w 55"/>
                <a:gd name="T7" fmla="*/ 2147483647 h 47"/>
                <a:gd name="T8" fmla="*/ 2147483647 w 55"/>
                <a:gd name="T9" fmla="*/ 2147483647 h 47"/>
                <a:gd name="T10" fmla="*/ 2147483647 w 55"/>
                <a:gd name="T11" fmla="*/ 2147483647 h 47"/>
                <a:gd name="T12" fmla="*/ 2147483647 w 55"/>
                <a:gd name="T13" fmla="*/ 2147483647 h 47"/>
                <a:gd name="T14" fmla="*/ 2147483647 w 55"/>
                <a:gd name="T15" fmla="*/ 2147483647 h 47"/>
                <a:gd name="T16" fmla="*/ 2147483647 w 55"/>
                <a:gd name="T17" fmla="*/ 2147483647 h 47"/>
                <a:gd name="T18" fmla="*/ 2147483647 w 55"/>
                <a:gd name="T19" fmla="*/ 2147483647 h 47"/>
                <a:gd name="T20" fmla="*/ 2147483647 w 55"/>
                <a:gd name="T21" fmla="*/ 2147483647 h 47"/>
                <a:gd name="T22" fmla="*/ 2147483647 w 55"/>
                <a:gd name="T23" fmla="*/ 2147483647 h 47"/>
                <a:gd name="T24" fmla="*/ 2147483647 w 55"/>
                <a:gd name="T25" fmla="*/ 2147483647 h 47"/>
                <a:gd name="T26" fmla="*/ 2147483647 w 55"/>
                <a:gd name="T27" fmla="*/ 2147483647 h 47"/>
                <a:gd name="T28" fmla="*/ 2147483647 w 55"/>
                <a:gd name="T29" fmla="*/ 2147483647 h 47"/>
                <a:gd name="T30" fmla="*/ 2147483647 w 55"/>
                <a:gd name="T31" fmla="*/ 2147483647 h 47"/>
                <a:gd name="T32" fmla="*/ 2147483647 w 55"/>
                <a:gd name="T33" fmla="*/ 2147483647 h 47"/>
                <a:gd name="T34" fmla="*/ 2147483647 w 55"/>
                <a:gd name="T35" fmla="*/ 2147483647 h 47"/>
                <a:gd name="T36" fmla="*/ 2147483647 w 55"/>
                <a:gd name="T37" fmla="*/ 2147483647 h 47"/>
                <a:gd name="T38" fmla="*/ 2147483647 w 55"/>
                <a:gd name="T39" fmla="*/ 2147483647 h 47"/>
                <a:gd name="T40" fmla="*/ 2147483647 w 55"/>
                <a:gd name="T41" fmla="*/ 2147483647 h 47"/>
                <a:gd name="T42" fmla="*/ 2147483647 w 55"/>
                <a:gd name="T43" fmla="*/ 2147483647 h 47"/>
                <a:gd name="T44" fmla="*/ 2147483647 w 55"/>
                <a:gd name="T45" fmla="*/ 2147483647 h 47"/>
                <a:gd name="T46" fmla="*/ 2147483647 w 55"/>
                <a:gd name="T47" fmla="*/ 0 h 47"/>
                <a:gd name="T48" fmla="*/ 2147483647 w 55"/>
                <a:gd name="T49" fmla="*/ 2147483647 h 47"/>
                <a:gd name="T50" fmla="*/ 2147483647 w 55"/>
                <a:gd name="T51" fmla="*/ 0 h 47"/>
                <a:gd name="T52" fmla="*/ 2147483647 w 55"/>
                <a:gd name="T53" fmla="*/ 2147483647 h 47"/>
                <a:gd name="T54" fmla="*/ 2147483647 w 55"/>
                <a:gd name="T55" fmla="*/ 2147483647 h 47"/>
                <a:gd name="T56" fmla="*/ 2147483647 w 55"/>
                <a:gd name="T57" fmla="*/ 2147483647 h 47"/>
                <a:gd name="T58" fmla="*/ 2147483647 w 55"/>
                <a:gd name="T59" fmla="*/ 2147483647 h 47"/>
                <a:gd name="T60" fmla="*/ 2147483647 w 55"/>
                <a:gd name="T61" fmla="*/ 2147483647 h 47"/>
                <a:gd name="T62" fmla="*/ 2147483647 w 55"/>
                <a:gd name="T63" fmla="*/ 2147483647 h 47"/>
                <a:gd name="T64" fmla="*/ 2147483647 w 55"/>
                <a:gd name="T65" fmla="*/ 2147483647 h 47"/>
                <a:gd name="T66" fmla="*/ 2147483647 w 55"/>
                <a:gd name="T67" fmla="*/ 2147483647 h 47"/>
                <a:gd name="T68" fmla="*/ 2147483647 w 55"/>
                <a:gd name="T69" fmla="*/ 2147483647 h 47"/>
                <a:gd name="T70" fmla="*/ 2147483647 w 55"/>
                <a:gd name="T71" fmla="*/ 2147483647 h 47"/>
                <a:gd name="T72" fmla="*/ 2147483647 w 55"/>
                <a:gd name="T73" fmla="*/ 2147483647 h 47"/>
                <a:gd name="T74" fmla="*/ 2147483647 w 55"/>
                <a:gd name="T75" fmla="*/ 2147483647 h 47"/>
                <a:gd name="T76" fmla="*/ 2147483647 w 55"/>
                <a:gd name="T77" fmla="*/ 2147483647 h 47"/>
                <a:gd name="T78" fmla="*/ 2147483647 w 55"/>
                <a:gd name="T79" fmla="*/ 2147483647 h 47"/>
                <a:gd name="T80" fmla="*/ 2147483647 w 55"/>
                <a:gd name="T81" fmla="*/ 2147483647 h 47"/>
                <a:gd name="T82" fmla="*/ 0 w 55"/>
                <a:gd name="T83" fmla="*/ 2147483647 h 4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5"/>
                <a:gd name="T127" fmla="*/ 0 h 47"/>
                <a:gd name="T128" fmla="*/ 55 w 55"/>
                <a:gd name="T129" fmla="*/ 47 h 4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5" h="47">
                  <a:moveTo>
                    <a:pt x="0" y="40"/>
                  </a:moveTo>
                  <a:lnTo>
                    <a:pt x="1" y="40"/>
                  </a:lnTo>
                  <a:lnTo>
                    <a:pt x="1" y="37"/>
                  </a:lnTo>
                  <a:lnTo>
                    <a:pt x="4" y="36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7" y="28"/>
                  </a:lnTo>
                  <a:lnTo>
                    <a:pt x="11" y="29"/>
                  </a:lnTo>
                  <a:lnTo>
                    <a:pt x="10" y="27"/>
                  </a:lnTo>
                  <a:lnTo>
                    <a:pt x="11" y="25"/>
                  </a:lnTo>
                  <a:lnTo>
                    <a:pt x="14" y="25"/>
                  </a:lnTo>
                  <a:lnTo>
                    <a:pt x="14" y="22"/>
                  </a:lnTo>
                  <a:lnTo>
                    <a:pt x="20" y="21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9" y="13"/>
                  </a:lnTo>
                  <a:lnTo>
                    <a:pt x="20" y="12"/>
                  </a:lnTo>
                  <a:lnTo>
                    <a:pt x="21" y="10"/>
                  </a:lnTo>
                  <a:lnTo>
                    <a:pt x="25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38" y="3"/>
                  </a:lnTo>
                  <a:lnTo>
                    <a:pt x="42" y="0"/>
                  </a:lnTo>
                  <a:lnTo>
                    <a:pt x="46" y="5"/>
                  </a:lnTo>
                  <a:lnTo>
                    <a:pt x="50" y="6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11"/>
                  </a:lnTo>
                  <a:lnTo>
                    <a:pt x="52" y="11"/>
                  </a:lnTo>
                  <a:lnTo>
                    <a:pt x="48" y="11"/>
                  </a:lnTo>
                  <a:lnTo>
                    <a:pt x="47" y="14"/>
                  </a:lnTo>
                  <a:lnTo>
                    <a:pt x="36" y="19"/>
                  </a:lnTo>
                  <a:lnTo>
                    <a:pt x="30" y="24"/>
                  </a:lnTo>
                  <a:lnTo>
                    <a:pt x="27" y="27"/>
                  </a:lnTo>
                  <a:lnTo>
                    <a:pt x="20" y="32"/>
                  </a:lnTo>
                  <a:lnTo>
                    <a:pt x="8" y="41"/>
                  </a:lnTo>
                  <a:lnTo>
                    <a:pt x="4" y="46"/>
                  </a:lnTo>
                  <a:lnTo>
                    <a:pt x="1" y="44"/>
                  </a:lnTo>
                  <a:lnTo>
                    <a:pt x="0" y="4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0" name="Freeform 110"/>
            <p:cNvSpPr>
              <a:spLocks/>
            </p:cNvSpPr>
            <p:nvPr/>
          </p:nvSpPr>
          <p:spPr bwMode="auto">
            <a:xfrm>
              <a:off x="8443913" y="3984625"/>
              <a:ext cx="233362" cy="139700"/>
            </a:xfrm>
            <a:custGeom>
              <a:avLst/>
              <a:gdLst>
                <a:gd name="T0" fmla="*/ 2147483647 w 147"/>
                <a:gd name="T1" fmla="*/ 2147483647 h 88"/>
                <a:gd name="T2" fmla="*/ 0 w 147"/>
                <a:gd name="T3" fmla="*/ 2147483647 h 88"/>
                <a:gd name="T4" fmla="*/ 2147483647 w 147"/>
                <a:gd name="T5" fmla="*/ 2147483647 h 88"/>
                <a:gd name="T6" fmla="*/ 2147483647 w 147"/>
                <a:gd name="T7" fmla="*/ 2147483647 h 88"/>
                <a:gd name="T8" fmla="*/ 2147483647 w 147"/>
                <a:gd name="T9" fmla="*/ 2147483647 h 88"/>
                <a:gd name="T10" fmla="*/ 2147483647 w 147"/>
                <a:gd name="T11" fmla="*/ 2147483647 h 88"/>
                <a:gd name="T12" fmla="*/ 2147483647 w 147"/>
                <a:gd name="T13" fmla="*/ 2147483647 h 88"/>
                <a:gd name="T14" fmla="*/ 2147483647 w 147"/>
                <a:gd name="T15" fmla="*/ 2147483647 h 88"/>
                <a:gd name="T16" fmla="*/ 2147483647 w 147"/>
                <a:gd name="T17" fmla="*/ 2147483647 h 88"/>
                <a:gd name="T18" fmla="*/ 2147483647 w 147"/>
                <a:gd name="T19" fmla="*/ 2147483647 h 88"/>
                <a:gd name="T20" fmla="*/ 2147483647 w 147"/>
                <a:gd name="T21" fmla="*/ 2147483647 h 88"/>
                <a:gd name="T22" fmla="*/ 2147483647 w 147"/>
                <a:gd name="T23" fmla="*/ 2147483647 h 88"/>
                <a:gd name="T24" fmla="*/ 2147483647 w 147"/>
                <a:gd name="T25" fmla="*/ 2147483647 h 88"/>
                <a:gd name="T26" fmla="*/ 2147483647 w 147"/>
                <a:gd name="T27" fmla="*/ 2147483647 h 88"/>
                <a:gd name="T28" fmla="*/ 2147483647 w 147"/>
                <a:gd name="T29" fmla="*/ 2147483647 h 88"/>
                <a:gd name="T30" fmla="*/ 2147483647 w 147"/>
                <a:gd name="T31" fmla="*/ 2147483647 h 88"/>
                <a:gd name="T32" fmla="*/ 2147483647 w 147"/>
                <a:gd name="T33" fmla="*/ 2147483647 h 88"/>
                <a:gd name="T34" fmla="*/ 2147483647 w 147"/>
                <a:gd name="T35" fmla="*/ 2147483647 h 88"/>
                <a:gd name="T36" fmla="*/ 2147483647 w 147"/>
                <a:gd name="T37" fmla="*/ 2147483647 h 88"/>
                <a:gd name="T38" fmla="*/ 2147483647 w 147"/>
                <a:gd name="T39" fmla="*/ 2147483647 h 88"/>
                <a:gd name="T40" fmla="*/ 2147483647 w 147"/>
                <a:gd name="T41" fmla="*/ 2147483647 h 88"/>
                <a:gd name="T42" fmla="*/ 2147483647 w 147"/>
                <a:gd name="T43" fmla="*/ 2147483647 h 88"/>
                <a:gd name="T44" fmla="*/ 2147483647 w 147"/>
                <a:gd name="T45" fmla="*/ 2147483647 h 88"/>
                <a:gd name="T46" fmla="*/ 2147483647 w 147"/>
                <a:gd name="T47" fmla="*/ 2147483647 h 88"/>
                <a:gd name="T48" fmla="*/ 2147483647 w 147"/>
                <a:gd name="T49" fmla="*/ 2147483647 h 88"/>
                <a:gd name="T50" fmla="*/ 2147483647 w 147"/>
                <a:gd name="T51" fmla="*/ 2147483647 h 88"/>
                <a:gd name="T52" fmla="*/ 2147483647 w 147"/>
                <a:gd name="T53" fmla="*/ 2147483647 h 88"/>
                <a:gd name="T54" fmla="*/ 2147483647 w 147"/>
                <a:gd name="T55" fmla="*/ 2147483647 h 88"/>
                <a:gd name="T56" fmla="*/ 2147483647 w 147"/>
                <a:gd name="T57" fmla="*/ 2147483647 h 88"/>
                <a:gd name="T58" fmla="*/ 2147483647 w 147"/>
                <a:gd name="T59" fmla="*/ 2147483647 h 88"/>
                <a:gd name="T60" fmla="*/ 2147483647 w 147"/>
                <a:gd name="T61" fmla="*/ 2147483647 h 88"/>
                <a:gd name="T62" fmla="*/ 2147483647 w 147"/>
                <a:gd name="T63" fmla="*/ 2147483647 h 88"/>
                <a:gd name="T64" fmla="*/ 2147483647 w 147"/>
                <a:gd name="T65" fmla="*/ 2147483647 h 88"/>
                <a:gd name="T66" fmla="*/ 2147483647 w 147"/>
                <a:gd name="T67" fmla="*/ 2147483647 h 88"/>
                <a:gd name="T68" fmla="*/ 2147483647 w 147"/>
                <a:gd name="T69" fmla="*/ 2147483647 h 88"/>
                <a:gd name="T70" fmla="*/ 2147483647 w 147"/>
                <a:gd name="T71" fmla="*/ 0 h 88"/>
                <a:gd name="T72" fmla="*/ 2147483647 w 147"/>
                <a:gd name="T73" fmla="*/ 0 h 88"/>
                <a:gd name="T74" fmla="*/ 2147483647 w 147"/>
                <a:gd name="T75" fmla="*/ 2147483647 h 88"/>
                <a:gd name="T76" fmla="*/ 2147483647 w 147"/>
                <a:gd name="T77" fmla="*/ 2147483647 h 88"/>
                <a:gd name="T78" fmla="*/ 2147483647 w 147"/>
                <a:gd name="T79" fmla="*/ 2147483647 h 88"/>
                <a:gd name="T80" fmla="*/ 2147483647 w 147"/>
                <a:gd name="T81" fmla="*/ 2147483647 h 88"/>
                <a:gd name="T82" fmla="*/ 2147483647 w 147"/>
                <a:gd name="T83" fmla="*/ 2147483647 h 88"/>
                <a:gd name="T84" fmla="*/ 2147483647 w 147"/>
                <a:gd name="T85" fmla="*/ 2147483647 h 88"/>
                <a:gd name="T86" fmla="*/ 2147483647 w 147"/>
                <a:gd name="T87" fmla="*/ 2147483647 h 88"/>
                <a:gd name="T88" fmla="*/ 2147483647 w 147"/>
                <a:gd name="T89" fmla="*/ 2147483647 h 88"/>
                <a:gd name="T90" fmla="*/ 2147483647 w 147"/>
                <a:gd name="T91" fmla="*/ 2147483647 h 88"/>
                <a:gd name="T92" fmla="*/ 2147483647 w 147"/>
                <a:gd name="T93" fmla="*/ 2147483647 h 88"/>
                <a:gd name="T94" fmla="*/ 2147483647 w 147"/>
                <a:gd name="T95" fmla="*/ 2147483647 h 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7"/>
                <a:gd name="T145" fmla="*/ 0 h 88"/>
                <a:gd name="T146" fmla="*/ 147 w 147"/>
                <a:gd name="T147" fmla="*/ 88 h 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7" h="88">
                  <a:moveTo>
                    <a:pt x="4" y="85"/>
                  </a:moveTo>
                  <a:lnTo>
                    <a:pt x="0" y="85"/>
                  </a:lnTo>
                  <a:lnTo>
                    <a:pt x="5" y="83"/>
                  </a:lnTo>
                  <a:lnTo>
                    <a:pt x="9" y="75"/>
                  </a:lnTo>
                  <a:lnTo>
                    <a:pt x="15" y="66"/>
                  </a:lnTo>
                  <a:lnTo>
                    <a:pt x="13" y="66"/>
                  </a:lnTo>
                  <a:lnTo>
                    <a:pt x="12" y="59"/>
                  </a:lnTo>
                  <a:lnTo>
                    <a:pt x="15" y="58"/>
                  </a:lnTo>
                  <a:lnTo>
                    <a:pt x="13" y="56"/>
                  </a:lnTo>
                  <a:lnTo>
                    <a:pt x="16" y="52"/>
                  </a:lnTo>
                  <a:lnTo>
                    <a:pt x="20" y="51"/>
                  </a:lnTo>
                  <a:lnTo>
                    <a:pt x="27" y="55"/>
                  </a:lnTo>
                  <a:lnTo>
                    <a:pt x="32" y="53"/>
                  </a:lnTo>
                  <a:lnTo>
                    <a:pt x="40" y="52"/>
                  </a:lnTo>
                  <a:lnTo>
                    <a:pt x="45" y="47"/>
                  </a:lnTo>
                  <a:lnTo>
                    <a:pt x="51" y="45"/>
                  </a:lnTo>
                  <a:lnTo>
                    <a:pt x="54" y="41"/>
                  </a:lnTo>
                  <a:lnTo>
                    <a:pt x="58" y="42"/>
                  </a:lnTo>
                  <a:lnTo>
                    <a:pt x="59" y="39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69" y="36"/>
                  </a:lnTo>
                  <a:lnTo>
                    <a:pt x="78" y="31"/>
                  </a:lnTo>
                  <a:lnTo>
                    <a:pt x="80" y="29"/>
                  </a:lnTo>
                  <a:lnTo>
                    <a:pt x="84" y="29"/>
                  </a:lnTo>
                  <a:lnTo>
                    <a:pt x="97" y="21"/>
                  </a:lnTo>
                  <a:lnTo>
                    <a:pt x="100" y="21"/>
                  </a:lnTo>
                  <a:lnTo>
                    <a:pt x="104" y="19"/>
                  </a:lnTo>
                  <a:lnTo>
                    <a:pt x="107" y="19"/>
                  </a:lnTo>
                  <a:lnTo>
                    <a:pt x="116" y="17"/>
                  </a:lnTo>
                  <a:lnTo>
                    <a:pt x="118" y="12"/>
                  </a:lnTo>
                  <a:lnTo>
                    <a:pt x="120" y="11"/>
                  </a:lnTo>
                  <a:lnTo>
                    <a:pt x="123" y="13"/>
                  </a:lnTo>
                  <a:lnTo>
                    <a:pt x="130" y="9"/>
                  </a:lnTo>
                  <a:lnTo>
                    <a:pt x="142" y="3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6" y="5"/>
                  </a:lnTo>
                  <a:lnTo>
                    <a:pt x="139" y="7"/>
                  </a:lnTo>
                  <a:lnTo>
                    <a:pt x="131" y="13"/>
                  </a:lnTo>
                  <a:lnTo>
                    <a:pt x="119" y="18"/>
                  </a:lnTo>
                  <a:lnTo>
                    <a:pt x="88" y="32"/>
                  </a:lnTo>
                  <a:lnTo>
                    <a:pt x="79" y="37"/>
                  </a:lnTo>
                  <a:lnTo>
                    <a:pt x="58" y="48"/>
                  </a:lnTo>
                  <a:lnTo>
                    <a:pt x="34" y="62"/>
                  </a:lnTo>
                  <a:lnTo>
                    <a:pt x="20" y="72"/>
                  </a:lnTo>
                  <a:lnTo>
                    <a:pt x="7" y="87"/>
                  </a:lnTo>
                  <a:lnTo>
                    <a:pt x="4" y="8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1" name="Freeform 111"/>
            <p:cNvSpPr>
              <a:spLocks/>
            </p:cNvSpPr>
            <p:nvPr/>
          </p:nvSpPr>
          <p:spPr bwMode="auto">
            <a:xfrm>
              <a:off x="7858125" y="4541838"/>
              <a:ext cx="117475" cy="66675"/>
            </a:xfrm>
            <a:custGeom>
              <a:avLst/>
              <a:gdLst>
                <a:gd name="T0" fmla="*/ 2147483647 w 74"/>
                <a:gd name="T1" fmla="*/ 2147483647 h 42"/>
                <a:gd name="T2" fmla="*/ 2147483647 w 74"/>
                <a:gd name="T3" fmla="*/ 2147483647 h 42"/>
                <a:gd name="T4" fmla="*/ 2147483647 w 74"/>
                <a:gd name="T5" fmla="*/ 2147483647 h 42"/>
                <a:gd name="T6" fmla="*/ 2147483647 w 74"/>
                <a:gd name="T7" fmla="*/ 2147483647 h 42"/>
                <a:gd name="T8" fmla="*/ 2147483647 w 74"/>
                <a:gd name="T9" fmla="*/ 2147483647 h 42"/>
                <a:gd name="T10" fmla="*/ 2147483647 w 74"/>
                <a:gd name="T11" fmla="*/ 2147483647 h 42"/>
                <a:gd name="T12" fmla="*/ 2147483647 w 74"/>
                <a:gd name="T13" fmla="*/ 2147483647 h 42"/>
                <a:gd name="T14" fmla="*/ 2147483647 w 74"/>
                <a:gd name="T15" fmla="*/ 2147483647 h 42"/>
                <a:gd name="T16" fmla="*/ 2147483647 w 74"/>
                <a:gd name="T17" fmla="*/ 2147483647 h 42"/>
                <a:gd name="T18" fmla="*/ 2147483647 w 74"/>
                <a:gd name="T19" fmla="*/ 2147483647 h 42"/>
                <a:gd name="T20" fmla="*/ 2147483647 w 74"/>
                <a:gd name="T21" fmla="*/ 2147483647 h 42"/>
                <a:gd name="T22" fmla="*/ 2147483647 w 74"/>
                <a:gd name="T23" fmla="*/ 2147483647 h 42"/>
                <a:gd name="T24" fmla="*/ 2147483647 w 74"/>
                <a:gd name="T25" fmla="*/ 2147483647 h 42"/>
                <a:gd name="T26" fmla="*/ 2147483647 w 74"/>
                <a:gd name="T27" fmla="*/ 2147483647 h 42"/>
                <a:gd name="T28" fmla="*/ 2147483647 w 74"/>
                <a:gd name="T29" fmla="*/ 2147483647 h 42"/>
                <a:gd name="T30" fmla="*/ 2147483647 w 74"/>
                <a:gd name="T31" fmla="*/ 2147483647 h 42"/>
                <a:gd name="T32" fmla="*/ 2147483647 w 74"/>
                <a:gd name="T33" fmla="*/ 2147483647 h 42"/>
                <a:gd name="T34" fmla="*/ 2147483647 w 74"/>
                <a:gd name="T35" fmla="*/ 2147483647 h 42"/>
                <a:gd name="T36" fmla="*/ 2147483647 w 74"/>
                <a:gd name="T37" fmla="*/ 2147483647 h 42"/>
                <a:gd name="T38" fmla="*/ 2147483647 w 74"/>
                <a:gd name="T39" fmla="*/ 2147483647 h 42"/>
                <a:gd name="T40" fmla="*/ 2147483647 w 74"/>
                <a:gd name="T41" fmla="*/ 2147483647 h 42"/>
                <a:gd name="T42" fmla="*/ 0 w 74"/>
                <a:gd name="T43" fmla="*/ 2147483647 h 42"/>
                <a:gd name="T44" fmla="*/ 2147483647 w 74"/>
                <a:gd name="T45" fmla="*/ 0 h 42"/>
                <a:gd name="T46" fmla="*/ 2147483647 w 74"/>
                <a:gd name="T47" fmla="*/ 2147483647 h 42"/>
                <a:gd name="T48" fmla="*/ 2147483647 w 74"/>
                <a:gd name="T49" fmla="*/ 2147483647 h 42"/>
                <a:gd name="T50" fmla="*/ 2147483647 w 74"/>
                <a:gd name="T51" fmla="*/ 2147483647 h 42"/>
                <a:gd name="T52" fmla="*/ 2147483647 w 74"/>
                <a:gd name="T53" fmla="*/ 2147483647 h 42"/>
                <a:gd name="T54" fmla="*/ 2147483647 w 74"/>
                <a:gd name="T55" fmla="*/ 2147483647 h 4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4"/>
                <a:gd name="T85" fmla="*/ 0 h 42"/>
                <a:gd name="T86" fmla="*/ 74 w 74"/>
                <a:gd name="T87" fmla="*/ 42 h 4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4" h="42">
                  <a:moveTo>
                    <a:pt x="41" y="12"/>
                  </a:moveTo>
                  <a:lnTo>
                    <a:pt x="45" y="16"/>
                  </a:lnTo>
                  <a:lnTo>
                    <a:pt x="46" y="15"/>
                  </a:lnTo>
                  <a:lnTo>
                    <a:pt x="48" y="18"/>
                  </a:lnTo>
                  <a:lnTo>
                    <a:pt x="52" y="17"/>
                  </a:lnTo>
                  <a:lnTo>
                    <a:pt x="55" y="22"/>
                  </a:lnTo>
                  <a:lnTo>
                    <a:pt x="60" y="25"/>
                  </a:lnTo>
                  <a:lnTo>
                    <a:pt x="65" y="25"/>
                  </a:lnTo>
                  <a:lnTo>
                    <a:pt x="67" y="29"/>
                  </a:lnTo>
                  <a:lnTo>
                    <a:pt x="70" y="30"/>
                  </a:lnTo>
                  <a:lnTo>
                    <a:pt x="67" y="32"/>
                  </a:lnTo>
                  <a:lnTo>
                    <a:pt x="70" y="33"/>
                  </a:lnTo>
                  <a:lnTo>
                    <a:pt x="72" y="31"/>
                  </a:lnTo>
                  <a:lnTo>
                    <a:pt x="73" y="32"/>
                  </a:lnTo>
                  <a:lnTo>
                    <a:pt x="73" y="38"/>
                  </a:lnTo>
                  <a:lnTo>
                    <a:pt x="70" y="41"/>
                  </a:lnTo>
                  <a:lnTo>
                    <a:pt x="61" y="30"/>
                  </a:lnTo>
                  <a:lnTo>
                    <a:pt x="46" y="21"/>
                  </a:lnTo>
                  <a:lnTo>
                    <a:pt x="27" y="13"/>
                  </a:lnTo>
                  <a:lnTo>
                    <a:pt x="12" y="10"/>
                  </a:lnTo>
                  <a:lnTo>
                    <a:pt x="2" y="6"/>
                  </a:lnTo>
                  <a:lnTo>
                    <a:pt x="0" y="3"/>
                  </a:lnTo>
                  <a:lnTo>
                    <a:pt x="7" y="0"/>
                  </a:lnTo>
                  <a:lnTo>
                    <a:pt x="15" y="2"/>
                  </a:lnTo>
                  <a:lnTo>
                    <a:pt x="34" y="13"/>
                  </a:lnTo>
                  <a:lnTo>
                    <a:pt x="35" y="10"/>
                  </a:lnTo>
                  <a:lnTo>
                    <a:pt x="38" y="11"/>
                  </a:lnTo>
                  <a:lnTo>
                    <a:pt x="41" y="1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2" name="Freeform 112"/>
            <p:cNvSpPr>
              <a:spLocks/>
            </p:cNvSpPr>
            <p:nvPr/>
          </p:nvSpPr>
          <p:spPr bwMode="auto">
            <a:xfrm>
              <a:off x="7442200" y="4516438"/>
              <a:ext cx="396875" cy="79375"/>
            </a:xfrm>
            <a:custGeom>
              <a:avLst/>
              <a:gdLst>
                <a:gd name="T0" fmla="*/ 2147483647 w 250"/>
                <a:gd name="T1" fmla="*/ 2147483647 h 50"/>
                <a:gd name="T2" fmla="*/ 2147483647 w 250"/>
                <a:gd name="T3" fmla="*/ 2147483647 h 50"/>
                <a:gd name="T4" fmla="*/ 2147483647 w 250"/>
                <a:gd name="T5" fmla="*/ 2147483647 h 50"/>
                <a:gd name="T6" fmla="*/ 2147483647 w 250"/>
                <a:gd name="T7" fmla="*/ 2147483647 h 50"/>
                <a:gd name="T8" fmla="*/ 2147483647 w 250"/>
                <a:gd name="T9" fmla="*/ 2147483647 h 50"/>
                <a:gd name="T10" fmla="*/ 2147483647 w 250"/>
                <a:gd name="T11" fmla="*/ 2147483647 h 50"/>
                <a:gd name="T12" fmla="*/ 2147483647 w 250"/>
                <a:gd name="T13" fmla="*/ 2147483647 h 50"/>
                <a:gd name="T14" fmla="*/ 2147483647 w 250"/>
                <a:gd name="T15" fmla="*/ 2147483647 h 50"/>
                <a:gd name="T16" fmla="*/ 2147483647 w 250"/>
                <a:gd name="T17" fmla="*/ 2147483647 h 50"/>
                <a:gd name="T18" fmla="*/ 2147483647 w 250"/>
                <a:gd name="T19" fmla="*/ 2147483647 h 50"/>
                <a:gd name="T20" fmla="*/ 2147483647 w 250"/>
                <a:gd name="T21" fmla="*/ 2147483647 h 50"/>
                <a:gd name="T22" fmla="*/ 2147483647 w 250"/>
                <a:gd name="T23" fmla="*/ 2147483647 h 50"/>
                <a:gd name="T24" fmla="*/ 2147483647 w 250"/>
                <a:gd name="T25" fmla="*/ 2147483647 h 50"/>
                <a:gd name="T26" fmla="*/ 2147483647 w 250"/>
                <a:gd name="T27" fmla="*/ 2147483647 h 50"/>
                <a:gd name="T28" fmla="*/ 2147483647 w 250"/>
                <a:gd name="T29" fmla="*/ 2147483647 h 50"/>
                <a:gd name="T30" fmla="*/ 2147483647 w 250"/>
                <a:gd name="T31" fmla="*/ 2147483647 h 50"/>
                <a:gd name="T32" fmla="*/ 2147483647 w 250"/>
                <a:gd name="T33" fmla="*/ 2147483647 h 50"/>
                <a:gd name="T34" fmla="*/ 2147483647 w 250"/>
                <a:gd name="T35" fmla="*/ 2147483647 h 50"/>
                <a:gd name="T36" fmla="*/ 2147483647 w 250"/>
                <a:gd name="T37" fmla="*/ 2147483647 h 50"/>
                <a:gd name="T38" fmla="*/ 2147483647 w 250"/>
                <a:gd name="T39" fmla="*/ 2147483647 h 50"/>
                <a:gd name="T40" fmla="*/ 2147483647 w 250"/>
                <a:gd name="T41" fmla="*/ 0 h 50"/>
                <a:gd name="T42" fmla="*/ 2147483647 w 250"/>
                <a:gd name="T43" fmla="*/ 0 h 50"/>
                <a:gd name="T44" fmla="*/ 2147483647 w 250"/>
                <a:gd name="T45" fmla="*/ 2147483647 h 50"/>
                <a:gd name="T46" fmla="*/ 2147483647 w 250"/>
                <a:gd name="T47" fmla="*/ 2147483647 h 50"/>
                <a:gd name="T48" fmla="*/ 2147483647 w 250"/>
                <a:gd name="T49" fmla="*/ 2147483647 h 50"/>
                <a:gd name="T50" fmla="*/ 2147483647 w 250"/>
                <a:gd name="T51" fmla="*/ 2147483647 h 50"/>
                <a:gd name="T52" fmla="*/ 2147483647 w 250"/>
                <a:gd name="T53" fmla="*/ 2147483647 h 50"/>
                <a:gd name="T54" fmla="*/ 2147483647 w 250"/>
                <a:gd name="T55" fmla="*/ 2147483647 h 50"/>
                <a:gd name="T56" fmla="*/ 2147483647 w 250"/>
                <a:gd name="T57" fmla="*/ 2147483647 h 50"/>
                <a:gd name="T58" fmla="*/ 2147483647 w 250"/>
                <a:gd name="T59" fmla="*/ 2147483647 h 50"/>
                <a:gd name="T60" fmla="*/ 2147483647 w 250"/>
                <a:gd name="T61" fmla="*/ 2147483647 h 50"/>
                <a:gd name="T62" fmla="*/ 2147483647 w 250"/>
                <a:gd name="T63" fmla="*/ 2147483647 h 50"/>
                <a:gd name="T64" fmla="*/ 2147483647 w 250"/>
                <a:gd name="T65" fmla="*/ 2147483647 h 50"/>
                <a:gd name="T66" fmla="*/ 2147483647 w 250"/>
                <a:gd name="T67" fmla="*/ 2147483647 h 50"/>
                <a:gd name="T68" fmla="*/ 2147483647 w 250"/>
                <a:gd name="T69" fmla="*/ 2147483647 h 50"/>
                <a:gd name="T70" fmla="*/ 2147483647 w 250"/>
                <a:gd name="T71" fmla="*/ 2147483647 h 50"/>
                <a:gd name="T72" fmla="*/ 2147483647 w 250"/>
                <a:gd name="T73" fmla="*/ 2147483647 h 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0"/>
                <a:gd name="T112" fmla="*/ 0 h 50"/>
                <a:gd name="T113" fmla="*/ 250 w 250"/>
                <a:gd name="T114" fmla="*/ 50 h 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0" h="50">
                  <a:moveTo>
                    <a:pt x="50" y="33"/>
                  </a:moveTo>
                  <a:lnTo>
                    <a:pt x="26" y="39"/>
                  </a:lnTo>
                  <a:lnTo>
                    <a:pt x="11" y="45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2" y="43"/>
                  </a:lnTo>
                  <a:lnTo>
                    <a:pt x="4" y="45"/>
                  </a:lnTo>
                  <a:lnTo>
                    <a:pt x="6" y="37"/>
                  </a:lnTo>
                  <a:lnTo>
                    <a:pt x="6" y="34"/>
                  </a:lnTo>
                  <a:lnTo>
                    <a:pt x="11" y="34"/>
                  </a:lnTo>
                  <a:lnTo>
                    <a:pt x="15" y="33"/>
                  </a:lnTo>
                  <a:lnTo>
                    <a:pt x="18" y="33"/>
                  </a:lnTo>
                  <a:lnTo>
                    <a:pt x="20" y="33"/>
                  </a:lnTo>
                  <a:lnTo>
                    <a:pt x="31" y="30"/>
                  </a:lnTo>
                  <a:lnTo>
                    <a:pt x="40" y="27"/>
                  </a:lnTo>
                  <a:lnTo>
                    <a:pt x="51" y="25"/>
                  </a:lnTo>
                  <a:lnTo>
                    <a:pt x="50" y="27"/>
                  </a:lnTo>
                  <a:lnTo>
                    <a:pt x="56" y="26"/>
                  </a:lnTo>
                  <a:lnTo>
                    <a:pt x="64" y="26"/>
                  </a:lnTo>
                  <a:lnTo>
                    <a:pt x="68" y="24"/>
                  </a:lnTo>
                  <a:lnTo>
                    <a:pt x="88" y="21"/>
                  </a:lnTo>
                  <a:lnTo>
                    <a:pt x="101" y="20"/>
                  </a:lnTo>
                  <a:lnTo>
                    <a:pt x="115" y="16"/>
                  </a:lnTo>
                  <a:lnTo>
                    <a:pt x="118" y="14"/>
                  </a:lnTo>
                  <a:lnTo>
                    <a:pt x="123" y="13"/>
                  </a:lnTo>
                  <a:lnTo>
                    <a:pt x="130" y="15"/>
                  </a:lnTo>
                  <a:lnTo>
                    <a:pt x="133" y="13"/>
                  </a:lnTo>
                  <a:lnTo>
                    <a:pt x="142" y="11"/>
                  </a:lnTo>
                  <a:lnTo>
                    <a:pt x="148" y="11"/>
                  </a:lnTo>
                  <a:lnTo>
                    <a:pt x="158" y="6"/>
                  </a:lnTo>
                  <a:lnTo>
                    <a:pt x="164" y="4"/>
                  </a:lnTo>
                  <a:lnTo>
                    <a:pt x="169" y="5"/>
                  </a:lnTo>
                  <a:lnTo>
                    <a:pt x="172" y="4"/>
                  </a:lnTo>
                  <a:lnTo>
                    <a:pt x="180" y="4"/>
                  </a:lnTo>
                  <a:lnTo>
                    <a:pt x="187" y="4"/>
                  </a:lnTo>
                  <a:lnTo>
                    <a:pt x="194" y="5"/>
                  </a:lnTo>
                  <a:lnTo>
                    <a:pt x="194" y="7"/>
                  </a:lnTo>
                  <a:lnTo>
                    <a:pt x="198" y="5"/>
                  </a:lnTo>
                  <a:lnTo>
                    <a:pt x="203" y="1"/>
                  </a:lnTo>
                  <a:lnTo>
                    <a:pt x="206" y="4"/>
                  </a:lnTo>
                  <a:lnTo>
                    <a:pt x="207" y="0"/>
                  </a:lnTo>
                  <a:lnTo>
                    <a:pt x="210" y="0"/>
                  </a:lnTo>
                  <a:lnTo>
                    <a:pt x="212" y="1"/>
                  </a:lnTo>
                  <a:lnTo>
                    <a:pt x="212" y="0"/>
                  </a:lnTo>
                  <a:lnTo>
                    <a:pt x="218" y="1"/>
                  </a:lnTo>
                  <a:lnTo>
                    <a:pt x="218" y="5"/>
                  </a:lnTo>
                  <a:lnTo>
                    <a:pt x="223" y="6"/>
                  </a:lnTo>
                  <a:lnTo>
                    <a:pt x="224" y="4"/>
                  </a:lnTo>
                  <a:lnTo>
                    <a:pt x="229" y="5"/>
                  </a:lnTo>
                  <a:lnTo>
                    <a:pt x="231" y="7"/>
                  </a:lnTo>
                  <a:lnTo>
                    <a:pt x="234" y="8"/>
                  </a:lnTo>
                  <a:lnTo>
                    <a:pt x="235" y="5"/>
                  </a:lnTo>
                  <a:lnTo>
                    <a:pt x="237" y="5"/>
                  </a:lnTo>
                  <a:lnTo>
                    <a:pt x="239" y="2"/>
                  </a:lnTo>
                  <a:lnTo>
                    <a:pt x="242" y="4"/>
                  </a:lnTo>
                  <a:lnTo>
                    <a:pt x="240" y="6"/>
                  </a:lnTo>
                  <a:lnTo>
                    <a:pt x="241" y="8"/>
                  </a:lnTo>
                  <a:lnTo>
                    <a:pt x="245" y="8"/>
                  </a:lnTo>
                  <a:lnTo>
                    <a:pt x="246" y="9"/>
                  </a:lnTo>
                  <a:lnTo>
                    <a:pt x="249" y="8"/>
                  </a:lnTo>
                  <a:lnTo>
                    <a:pt x="249" y="10"/>
                  </a:lnTo>
                  <a:lnTo>
                    <a:pt x="249" y="13"/>
                  </a:lnTo>
                  <a:lnTo>
                    <a:pt x="237" y="13"/>
                  </a:lnTo>
                  <a:lnTo>
                    <a:pt x="218" y="11"/>
                  </a:lnTo>
                  <a:lnTo>
                    <a:pt x="201" y="10"/>
                  </a:lnTo>
                  <a:lnTo>
                    <a:pt x="189" y="11"/>
                  </a:lnTo>
                  <a:lnTo>
                    <a:pt x="145" y="15"/>
                  </a:lnTo>
                  <a:lnTo>
                    <a:pt x="136" y="19"/>
                  </a:lnTo>
                  <a:lnTo>
                    <a:pt x="135" y="19"/>
                  </a:lnTo>
                  <a:lnTo>
                    <a:pt x="128" y="20"/>
                  </a:lnTo>
                  <a:lnTo>
                    <a:pt x="115" y="21"/>
                  </a:lnTo>
                  <a:lnTo>
                    <a:pt x="92" y="26"/>
                  </a:lnTo>
                  <a:lnTo>
                    <a:pt x="77" y="27"/>
                  </a:lnTo>
                  <a:lnTo>
                    <a:pt x="63" y="30"/>
                  </a:lnTo>
                  <a:lnTo>
                    <a:pt x="50" y="3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3" name="Freeform 113"/>
            <p:cNvSpPr>
              <a:spLocks/>
            </p:cNvSpPr>
            <p:nvPr/>
          </p:nvSpPr>
          <p:spPr bwMode="auto">
            <a:xfrm>
              <a:off x="7950200" y="4327525"/>
              <a:ext cx="252413" cy="334963"/>
            </a:xfrm>
            <a:custGeom>
              <a:avLst/>
              <a:gdLst>
                <a:gd name="T0" fmla="*/ 2147483647 w 159"/>
                <a:gd name="T1" fmla="*/ 2147483647 h 211"/>
                <a:gd name="T2" fmla="*/ 2147483647 w 159"/>
                <a:gd name="T3" fmla="*/ 2147483647 h 211"/>
                <a:gd name="T4" fmla="*/ 2147483647 w 159"/>
                <a:gd name="T5" fmla="*/ 2147483647 h 211"/>
                <a:gd name="T6" fmla="*/ 2147483647 w 159"/>
                <a:gd name="T7" fmla="*/ 2147483647 h 211"/>
                <a:gd name="T8" fmla="*/ 2147483647 w 159"/>
                <a:gd name="T9" fmla="*/ 2147483647 h 211"/>
                <a:gd name="T10" fmla="*/ 2147483647 w 159"/>
                <a:gd name="T11" fmla="*/ 2147483647 h 211"/>
                <a:gd name="T12" fmla="*/ 2147483647 w 159"/>
                <a:gd name="T13" fmla="*/ 2147483647 h 211"/>
                <a:gd name="T14" fmla="*/ 2147483647 w 159"/>
                <a:gd name="T15" fmla="*/ 2147483647 h 211"/>
                <a:gd name="T16" fmla="*/ 2147483647 w 159"/>
                <a:gd name="T17" fmla="*/ 2147483647 h 211"/>
                <a:gd name="T18" fmla="*/ 2147483647 w 159"/>
                <a:gd name="T19" fmla="*/ 2147483647 h 211"/>
                <a:gd name="T20" fmla="*/ 2147483647 w 159"/>
                <a:gd name="T21" fmla="*/ 2147483647 h 211"/>
                <a:gd name="T22" fmla="*/ 2147483647 w 159"/>
                <a:gd name="T23" fmla="*/ 2147483647 h 211"/>
                <a:gd name="T24" fmla="*/ 2147483647 w 159"/>
                <a:gd name="T25" fmla="*/ 2147483647 h 211"/>
                <a:gd name="T26" fmla="*/ 2147483647 w 159"/>
                <a:gd name="T27" fmla="*/ 2147483647 h 211"/>
                <a:gd name="T28" fmla="*/ 2147483647 w 159"/>
                <a:gd name="T29" fmla="*/ 2147483647 h 211"/>
                <a:gd name="T30" fmla="*/ 2147483647 w 159"/>
                <a:gd name="T31" fmla="*/ 2147483647 h 211"/>
                <a:gd name="T32" fmla="*/ 2147483647 w 159"/>
                <a:gd name="T33" fmla="*/ 2147483647 h 211"/>
                <a:gd name="T34" fmla="*/ 2147483647 w 159"/>
                <a:gd name="T35" fmla="*/ 2147483647 h 211"/>
                <a:gd name="T36" fmla="*/ 2147483647 w 159"/>
                <a:gd name="T37" fmla="*/ 2147483647 h 211"/>
                <a:gd name="T38" fmla="*/ 2147483647 w 159"/>
                <a:gd name="T39" fmla="*/ 2147483647 h 211"/>
                <a:gd name="T40" fmla="*/ 2147483647 w 159"/>
                <a:gd name="T41" fmla="*/ 2147483647 h 211"/>
                <a:gd name="T42" fmla="*/ 2147483647 w 159"/>
                <a:gd name="T43" fmla="*/ 2147483647 h 211"/>
                <a:gd name="T44" fmla="*/ 2147483647 w 159"/>
                <a:gd name="T45" fmla="*/ 2147483647 h 211"/>
                <a:gd name="T46" fmla="*/ 2147483647 w 159"/>
                <a:gd name="T47" fmla="*/ 2147483647 h 211"/>
                <a:gd name="T48" fmla="*/ 2147483647 w 159"/>
                <a:gd name="T49" fmla="*/ 2147483647 h 211"/>
                <a:gd name="T50" fmla="*/ 2147483647 w 159"/>
                <a:gd name="T51" fmla="*/ 2147483647 h 211"/>
                <a:gd name="T52" fmla="*/ 2147483647 w 159"/>
                <a:gd name="T53" fmla="*/ 2147483647 h 211"/>
                <a:gd name="T54" fmla="*/ 2147483647 w 159"/>
                <a:gd name="T55" fmla="*/ 2147483647 h 211"/>
                <a:gd name="T56" fmla="*/ 2147483647 w 159"/>
                <a:gd name="T57" fmla="*/ 2147483647 h 211"/>
                <a:gd name="T58" fmla="*/ 2147483647 w 159"/>
                <a:gd name="T59" fmla="*/ 2147483647 h 211"/>
                <a:gd name="T60" fmla="*/ 2147483647 w 159"/>
                <a:gd name="T61" fmla="*/ 2147483647 h 211"/>
                <a:gd name="T62" fmla="*/ 2147483647 w 159"/>
                <a:gd name="T63" fmla="*/ 2147483647 h 211"/>
                <a:gd name="T64" fmla="*/ 2147483647 w 159"/>
                <a:gd name="T65" fmla="*/ 2147483647 h 211"/>
                <a:gd name="T66" fmla="*/ 2147483647 w 159"/>
                <a:gd name="T67" fmla="*/ 2147483647 h 211"/>
                <a:gd name="T68" fmla="*/ 2147483647 w 159"/>
                <a:gd name="T69" fmla="*/ 2147483647 h 211"/>
                <a:gd name="T70" fmla="*/ 2147483647 w 159"/>
                <a:gd name="T71" fmla="*/ 0 h 211"/>
                <a:gd name="T72" fmla="*/ 2147483647 w 159"/>
                <a:gd name="T73" fmla="*/ 2147483647 h 211"/>
                <a:gd name="T74" fmla="*/ 2147483647 w 159"/>
                <a:gd name="T75" fmla="*/ 2147483647 h 211"/>
                <a:gd name="T76" fmla="*/ 2147483647 w 159"/>
                <a:gd name="T77" fmla="*/ 2147483647 h 211"/>
                <a:gd name="T78" fmla="*/ 2147483647 w 159"/>
                <a:gd name="T79" fmla="*/ 2147483647 h 211"/>
                <a:gd name="T80" fmla="*/ 2147483647 w 159"/>
                <a:gd name="T81" fmla="*/ 2147483647 h 211"/>
                <a:gd name="T82" fmla="*/ 2147483647 w 159"/>
                <a:gd name="T83" fmla="*/ 2147483647 h 211"/>
                <a:gd name="T84" fmla="*/ 2147483647 w 159"/>
                <a:gd name="T85" fmla="*/ 2147483647 h 211"/>
                <a:gd name="T86" fmla="*/ 2147483647 w 159"/>
                <a:gd name="T87" fmla="*/ 2147483647 h 211"/>
                <a:gd name="T88" fmla="*/ 2147483647 w 159"/>
                <a:gd name="T89" fmla="*/ 2147483647 h 211"/>
                <a:gd name="T90" fmla="*/ 2147483647 w 159"/>
                <a:gd name="T91" fmla="*/ 2147483647 h 211"/>
                <a:gd name="T92" fmla="*/ 2147483647 w 159"/>
                <a:gd name="T93" fmla="*/ 2147483647 h 211"/>
                <a:gd name="T94" fmla="*/ 0 w 159"/>
                <a:gd name="T95" fmla="*/ 2147483647 h 211"/>
                <a:gd name="T96" fmla="*/ 2147483647 w 159"/>
                <a:gd name="T97" fmla="*/ 2147483647 h 211"/>
                <a:gd name="T98" fmla="*/ 2147483647 w 159"/>
                <a:gd name="T99" fmla="*/ 2147483647 h 211"/>
                <a:gd name="T100" fmla="*/ 2147483647 w 159"/>
                <a:gd name="T101" fmla="*/ 2147483647 h 211"/>
                <a:gd name="T102" fmla="*/ 2147483647 w 159"/>
                <a:gd name="T103" fmla="*/ 2147483647 h 211"/>
                <a:gd name="T104" fmla="*/ 2147483647 w 159"/>
                <a:gd name="T105" fmla="*/ 2147483647 h 211"/>
                <a:gd name="T106" fmla="*/ 2147483647 w 159"/>
                <a:gd name="T107" fmla="*/ 2147483647 h 2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9"/>
                <a:gd name="T163" fmla="*/ 0 h 211"/>
                <a:gd name="T164" fmla="*/ 159 w 159"/>
                <a:gd name="T165" fmla="*/ 211 h 21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9" h="211">
                  <a:moveTo>
                    <a:pt x="25" y="158"/>
                  </a:moveTo>
                  <a:lnTo>
                    <a:pt x="28" y="155"/>
                  </a:lnTo>
                  <a:lnTo>
                    <a:pt x="33" y="152"/>
                  </a:lnTo>
                  <a:lnTo>
                    <a:pt x="30" y="149"/>
                  </a:lnTo>
                  <a:lnTo>
                    <a:pt x="31" y="146"/>
                  </a:lnTo>
                  <a:lnTo>
                    <a:pt x="34" y="146"/>
                  </a:lnTo>
                  <a:lnTo>
                    <a:pt x="34" y="144"/>
                  </a:lnTo>
                  <a:lnTo>
                    <a:pt x="35" y="143"/>
                  </a:lnTo>
                  <a:lnTo>
                    <a:pt x="38" y="139"/>
                  </a:lnTo>
                  <a:lnTo>
                    <a:pt x="40" y="134"/>
                  </a:lnTo>
                  <a:lnTo>
                    <a:pt x="43" y="137"/>
                  </a:lnTo>
                  <a:lnTo>
                    <a:pt x="45" y="135"/>
                  </a:lnTo>
                  <a:lnTo>
                    <a:pt x="44" y="133"/>
                  </a:lnTo>
                  <a:lnTo>
                    <a:pt x="42" y="131"/>
                  </a:lnTo>
                  <a:lnTo>
                    <a:pt x="43" y="129"/>
                  </a:lnTo>
                  <a:lnTo>
                    <a:pt x="47" y="131"/>
                  </a:lnTo>
                  <a:lnTo>
                    <a:pt x="47" y="128"/>
                  </a:lnTo>
                  <a:lnTo>
                    <a:pt x="49" y="127"/>
                  </a:lnTo>
                  <a:lnTo>
                    <a:pt x="49" y="125"/>
                  </a:lnTo>
                  <a:lnTo>
                    <a:pt x="47" y="123"/>
                  </a:lnTo>
                  <a:lnTo>
                    <a:pt x="49" y="122"/>
                  </a:lnTo>
                  <a:lnTo>
                    <a:pt x="51" y="124"/>
                  </a:lnTo>
                  <a:lnTo>
                    <a:pt x="52" y="122"/>
                  </a:lnTo>
                  <a:lnTo>
                    <a:pt x="53" y="118"/>
                  </a:lnTo>
                  <a:lnTo>
                    <a:pt x="54" y="115"/>
                  </a:lnTo>
                  <a:lnTo>
                    <a:pt x="57" y="116"/>
                  </a:lnTo>
                  <a:lnTo>
                    <a:pt x="56" y="112"/>
                  </a:lnTo>
                  <a:lnTo>
                    <a:pt x="57" y="111"/>
                  </a:lnTo>
                  <a:lnTo>
                    <a:pt x="60" y="110"/>
                  </a:lnTo>
                  <a:lnTo>
                    <a:pt x="61" y="112"/>
                  </a:lnTo>
                  <a:lnTo>
                    <a:pt x="62" y="110"/>
                  </a:lnTo>
                  <a:lnTo>
                    <a:pt x="62" y="107"/>
                  </a:lnTo>
                  <a:lnTo>
                    <a:pt x="64" y="106"/>
                  </a:lnTo>
                  <a:lnTo>
                    <a:pt x="66" y="101"/>
                  </a:lnTo>
                  <a:lnTo>
                    <a:pt x="68" y="99"/>
                  </a:lnTo>
                  <a:lnTo>
                    <a:pt x="69" y="93"/>
                  </a:lnTo>
                  <a:lnTo>
                    <a:pt x="68" y="91"/>
                  </a:lnTo>
                  <a:lnTo>
                    <a:pt x="68" y="86"/>
                  </a:lnTo>
                  <a:lnTo>
                    <a:pt x="68" y="84"/>
                  </a:lnTo>
                  <a:lnTo>
                    <a:pt x="72" y="86"/>
                  </a:lnTo>
                  <a:lnTo>
                    <a:pt x="75" y="82"/>
                  </a:lnTo>
                  <a:lnTo>
                    <a:pt x="76" y="89"/>
                  </a:lnTo>
                  <a:lnTo>
                    <a:pt x="82" y="82"/>
                  </a:lnTo>
                  <a:lnTo>
                    <a:pt x="82" y="80"/>
                  </a:lnTo>
                  <a:lnTo>
                    <a:pt x="81" y="76"/>
                  </a:lnTo>
                  <a:lnTo>
                    <a:pt x="85" y="68"/>
                  </a:lnTo>
                  <a:lnTo>
                    <a:pt x="88" y="64"/>
                  </a:lnTo>
                  <a:lnTo>
                    <a:pt x="89" y="61"/>
                  </a:lnTo>
                  <a:lnTo>
                    <a:pt x="91" y="63"/>
                  </a:lnTo>
                  <a:lnTo>
                    <a:pt x="91" y="66"/>
                  </a:lnTo>
                  <a:lnTo>
                    <a:pt x="92" y="70"/>
                  </a:lnTo>
                  <a:lnTo>
                    <a:pt x="94" y="66"/>
                  </a:lnTo>
                  <a:lnTo>
                    <a:pt x="95" y="63"/>
                  </a:lnTo>
                  <a:lnTo>
                    <a:pt x="100" y="59"/>
                  </a:lnTo>
                  <a:lnTo>
                    <a:pt x="103" y="54"/>
                  </a:lnTo>
                  <a:lnTo>
                    <a:pt x="104" y="52"/>
                  </a:lnTo>
                  <a:lnTo>
                    <a:pt x="106" y="48"/>
                  </a:lnTo>
                  <a:lnTo>
                    <a:pt x="108" y="47"/>
                  </a:lnTo>
                  <a:lnTo>
                    <a:pt x="111" y="44"/>
                  </a:lnTo>
                  <a:lnTo>
                    <a:pt x="114" y="40"/>
                  </a:lnTo>
                  <a:lnTo>
                    <a:pt x="116" y="37"/>
                  </a:lnTo>
                  <a:lnTo>
                    <a:pt x="119" y="37"/>
                  </a:lnTo>
                  <a:lnTo>
                    <a:pt x="122" y="32"/>
                  </a:lnTo>
                  <a:lnTo>
                    <a:pt x="130" y="24"/>
                  </a:lnTo>
                  <a:lnTo>
                    <a:pt x="142" y="11"/>
                  </a:lnTo>
                  <a:lnTo>
                    <a:pt x="145" y="9"/>
                  </a:lnTo>
                  <a:lnTo>
                    <a:pt x="145" y="6"/>
                  </a:lnTo>
                  <a:lnTo>
                    <a:pt x="149" y="5"/>
                  </a:lnTo>
                  <a:lnTo>
                    <a:pt x="150" y="3"/>
                  </a:lnTo>
                  <a:lnTo>
                    <a:pt x="154" y="2"/>
                  </a:lnTo>
                  <a:lnTo>
                    <a:pt x="155" y="0"/>
                  </a:lnTo>
                  <a:lnTo>
                    <a:pt x="158" y="0"/>
                  </a:lnTo>
                  <a:lnTo>
                    <a:pt x="153" y="6"/>
                  </a:lnTo>
                  <a:lnTo>
                    <a:pt x="145" y="13"/>
                  </a:lnTo>
                  <a:lnTo>
                    <a:pt x="133" y="27"/>
                  </a:lnTo>
                  <a:lnTo>
                    <a:pt x="130" y="30"/>
                  </a:lnTo>
                  <a:lnTo>
                    <a:pt x="112" y="47"/>
                  </a:lnTo>
                  <a:lnTo>
                    <a:pt x="106" y="54"/>
                  </a:lnTo>
                  <a:lnTo>
                    <a:pt x="91" y="76"/>
                  </a:lnTo>
                  <a:lnTo>
                    <a:pt x="78" y="93"/>
                  </a:lnTo>
                  <a:lnTo>
                    <a:pt x="68" y="106"/>
                  </a:lnTo>
                  <a:lnTo>
                    <a:pt x="51" y="131"/>
                  </a:lnTo>
                  <a:lnTo>
                    <a:pt x="42" y="143"/>
                  </a:lnTo>
                  <a:lnTo>
                    <a:pt x="34" y="154"/>
                  </a:lnTo>
                  <a:lnTo>
                    <a:pt x="25" y="170"/>
                  </a:lnTo>
                  <a:lnTo>
                    <a:pt x="21" y="180"/>
                  </a:lnTo>
                  <a:lnTo>
                    <a:pt x="15" y="190"/>
                  </a:lnTo>
                  <a:lnTo>
                    <a:pt x="13" y="195"/>
                  </a:lnTo>
                  <a:lnTo>
                    <a:pt x="12" y="202"/>
                  </a:lnTo>
                  <a:lnTo>
                    <a:pt x="12" y="209"/>
                  </a:lnTo>
                  <a:lnTo>
                    <a:pt x="9" y="210"/>
                  </a:lnTo>
                  <a:lnTo>
                    <a:pt x="9" y="206"/>
                  </a:lnTo>
                  <a:lnTo>
                    <a:pt x="8" y="201"/>
                  </a:lnTo>
                  <a:lnTo>
                    <a:pt x="3" y="196"/>
                  </a:lnTo>
                  <a:lnTo>
                    <a:pt x="1" y="191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5" y="191"/>
                  </a:lnTo>
                  <a:lnTo>
                    <a:pt x="7" y="190"/>
                  </a:lnTo>
                  <a:lnTo>
                    <a:pt x="9" y="192"/>
                  </a:lnTo>
                  <a:lnTo>
                    <a:pt x="13" y="190"/>
                  </a:lnTo>
                  <a:lnTo>
                    <a:pt x="15" y="184"/>
                  </a:lnTo>
                  <a:lnTo>
                    <a:pt x="13" y="181"/>
                  </a:lnTo>
                  <a:lnTo>
                    <a:pt x="15" y="178"/>
                  </a:lnTo>
                  <a:lnTo>
                    <a:pt x="17" y="177"/>
                  </a:lnTo>
                  <a:lnTo>
                    <a:pt x="19" y="173"/>
                  </a:lnTo>
                  <a:lnTo>
                    <a:pt x="22" y="170"/>
                  </a:lnTo>
                  <a:lnTo>
                    <a:pt x="23" y="165"/>
                  </a:lnTo>
                  <a:lnTo>
                    <a:pt x="25" y="15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4" name="Freeform 114"/>
            <p:cNvSpPr>
              <a:spLocks/>
            </p:cNvSpPr>
            <p:nvPr/>
          </p:nvSpPr>
          <p:spPr bwMode="auto">
            <a:xfrm>
              <a:off x="7956550" y="4514850"/>
              <a:ext cx="26988" cy="26988"/>
            </a:xfrm>
            <a:custGeom>
              <a:avLst/>
              <a:gdLst>
                <a:gd name="T0" fmla="*/ 2147483647 w 17"/>
                <a:gd name="T1" fmla="*/ 2147483647 h 17"/>
                <a:gd name="T2" fmla="*/ 2147483647 w 17"/>
                <a:gd name="T3" fmla="*/ 0 h 17"/>
                <a:gd name="T4" fmla="*/ 2147483647 w 17"/>
                <a:gd name="T5" fmla="*/ 2147483647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2147483647 w 17"/>
                <a:gd name="T13" fmla="*/ 2147483647 h 17"/>
                <a:gd name="T14" fmla="*/ 2147483647 w 17"/>
                <a:gd name="T15" fmla="*/ 2147483647 h 17"/>
                <a:gd name="T16" fmla="*/ 2147483647 w 17"/>
                <a:gd name="T17" fmla="*/ 2147483647 h 17"/>
                <a:gd name="T18" fmla="*/ 0 w 17"/>
                <a:gd name="T19" fmla="*/ 2147483647 h 17"/>
                <a:gd name="T20" fmla="*/ 2147483647 w 17"/>
                <a:gd name="T21" fmla="*/ 2147483647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7"/>
                <a:gd name="T35" fmla="*/ 17 w 17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7">
                  <a:moveTo>
                    <a:pt x="1" y="2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9" y="2"/>
                  </a:lnTo>
                  <a:lnTo>
                    <a:pt x="11" y="4"/>
                  </a:lnTo>
                  <a:lnTo>
                    <a:pt x="16" y="4"/>
                  </a:lnTo>
                  <a:lnTo>
                    <a:pt x="16" y="16"/>
                  </a:lnTo>
                  <a:lnTo>
                    <a:pt x="9" y="14"/>
                  </a:lnTo>
                  <a:lnTo>
                    <a:pt x="6" y="16"/>
                  </a:lnTo>
                  <a:lnTo>
                    <a:pt x="0" y="8"/>
                  </a:lnTo>
                  <a:lnTo>
                    <a:pt x="1" y="2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5" name="Freeform 115"/>
            <p:cNvSpPr>
              <a:spLocks/>
            </p:cNvSpPr>
            <p:nvPr/>
          </p:nvSpPr>
          <p:spPr bwMode="auto">
            <a:xfrm>
              <a:off x="7391400" y="4591050"/>
              <a:ext cx="41275" cy="30163"/>
            </a:xfrm>
            <a:custGeom>
              <a:avLst/>
              <a:gdLst>
                <a:gd name="T0" fmla="*/ 2147483647 w 26"/>
                <a:gd name="T1" fmla="*/ 2147483647 h 19"/>
                <a:gd name="T2" fmla="*/ 2147483647 w 26"/>
                <a:gd name="T3" fmla="*/ 2147483647 h 19"/>
                <a:gd name="T4" fmla="*/ 2147483647 w 26"/>
                <a:gd name="T5" fmla="*/ 0 h 19"/>
                <a:gd name="T6" fmla="*/ 2147483647 w 26"/>
                <a:gd name="T7" fmla="*/ 2147483647 h 19"/>
                <a:gd name="T8" fmla="*/ 2147483647 w 26"/>
                <a:gd name="T9" fmla="*/ 2147483647 h 19"/>
                <a:gd name="T10" fmla="*/ 2147483647 w 26"/>
                <a:gd name="T11" fmla="*/ 2147483647 h 19"/>
                <a:gd name="T12" fmla="*/ 2147483647 w 26"/>
                <a:gd name="T13" fmla="*/ 2147483647 h 19"/>
                <a:gd name="T14" fmla="*/ 2147483647 w 26"/>
                <a:gd name="T15" fmla="*/ 2147483647 h 19"/>
                <a:gd name="T16" fmla="*/ 2147483647 w 26"/>
                <a:gd name="T17" fmla="*/ 2147483647 h 19"/>
                <a:gd name="T18" fmla="*/ 0 w 26"/>
                <a:gd name="T19" fmla="*/ 2147483647 h 19"/>
                <a:gd name="T20" fmla="*/ 2147483647 w 26"/>
                <a:gd name="T21" fmla="*/ 2147483647 h 19"/>
                <a:gd name="T22" fmla="*/ 2147483647 w 26"/>
                <a:gd name="T23" fmla="*/ 2147483647 h 19"/>
                <a:gd name="T24" fmla="*/ 2147483647 w 26"/>
                <a:gd name="T25" fmla="*/ 2147483647 h 19"/>
                <a:gd name="T26" fmla="*/ 2147483647 w 26"/>
                <a:gd name="T27" fmla="*/ 2147483647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"/>
                <a:gd name="T43" fmla="*/ 0 h 19"/>
                <a:gd name="T44" fmla="*/ 26 w 26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" h="19">
                  <a:moveTo>
                    <a:pt x="18" y="4"/>
                  </a:moveTo>
                  <a:lnTo>
                    <a:pt x="20" y="2"/>
                  </a:lnTo>
                  <a:lnTo>
                    <a:pt x="24" y="0"/>
                  </a:lnTo>
                  <a:lnTo>
                    <a:pt x="25" y="3"/>
                  </a:lnTo>
                  <a:lnTo>
                    <a:pt x="20" y="7"/>
                  </a:lnTo>
                  <a:lnTo>
                    <a:pt x="16" y="10"/>
                  </a:lnTo>
                  <a:lnTo>
                    <a:pt x="10" y="12"/>
                  </a:lnTo>
                  <a:lnTo>
                    <a:pt x="8" y="13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8" y="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6" name="Freeform 116"/>
            <p:cNvSpPr>
              <a:spLocks/>
            </p:cNvSpPr>
            <p:nvPr/>
          </p:nvSpPr>
          <p:spPr bwMode="auto">
            <a:xfrm>
              <a:off x="7243763" y="4643438"/>
              <a:ext cx="95250" cy="73025"/>
            </a:xfrm>
            <a:custGeom>
              <a:avLst/>
              <a:gdLst>
                <a:gd name="T0" fmla="*/ 2147483647 w 60"/>
                <a:gd name="T1" fmla="*/ 2147483647 h 46"/>
                <a:gd name="T2" fmla="*/ 2147483647 w 60"/>
                <a:gd name="T3" fmla="*/ 2147483647 h 46"/>
                <a:gd name="T4" fmla="*/ 2147483647 w 60"/>
                <a:gd name="T5" fmla="*/ 2147483647 h 46"/>
                <a:gd name="T6" fmla="*/ 2147483647 w 60"/>
                <a:gd name="T7" fmla="*/ 2147483647 h 46"/>
                <a:gd name="T8" fmla="*/ 2147483647 w 60"/>
                <a:gd name="T9" fmla="*/ 2147483647 h 46"/>
                <a:gd name="T10" fmla="*/ 2147483647 w 60"/>
                <a:gd name="T11" fmla="*/ 2147483647 h 46"/>
                <a:gd name="T12" fmla="*/ 2147483647 w 60"/>
                <a:gd name="T13" fmla="*/ 2147483647 h 46"/>
                <a:gd name="T14" fmla="*/ 2147483647 w 60"/>
                <a:gd name="T15" fmla="*/ 2147483647 h 46"/>
                <a:gd name="T16" fmla="*/ 2147483647 w 60"/>
                <a:gd name="T17" fmla="*/ 0 h 46"/>
                <a:gd name="T18" fmla="*/ 2147483647 w 60"/>
                <a:gd name="T19" fmla="*/ 2147483647 h 46"/>
                <a:gd name="T20" fmla="*/ 2147483647 w 60"/>
                <a:gd name="T21" fmla="*/ 2147483647 h 46"/>
                <a:gd name="T22" fmla="*/ 2147483647 w 60"/>
                <a:gd name="T23" fmla="*/ 2147483647 h 46"/>
                <a:gd name="T24" fmla="*/ 2147483647 w 60"/>
                <a:gd name="T25" fmla="*/ 2147483647 h 46"/>
                <a:gd name="T26" fmla="*/ 2147483647 w 60"/>
                <a:gd name="T27" fmla="*/ 2147483647 h 46"/>
                <a:gd name="T28" fmla="*/ 2147483647 w 60"/>
                <a:gd name="T29" fmla="*/ 2147483647 h 46"/>
                <a:gd name="T30" fmla="*/ 2147483647 w 60"/>
                <a:gd name="T31" fmla="*/ 2147483647 h 46"/>
                <a:gd name="T32" fmla="*/ 2147483647 w 60"/>
                <a:gd name="T33" fmla="*/ 2147483647 h 46"/>
                <a:gd name="T34" fmla="*/ 0 w 60"/>
                <a:gd name="T35" fmla="*/ 2147483647 h 46"/>
                <a:gd name="T36" fmla="*/ 2147483647 w 60"/>
                <a:gd name="T37" fmla="*/ 2147483647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46"/>
                <a:gd name="T59" fmla="*/ 60 w 60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46">
                  <a:moveTo>
                    <a:pt x="8" y="34"/>
                  </a:moveTo>
                  <a:lnTo>
                    <a:pt x="11" y="34"/>
                  </a:lnTo>
                  <a:lnTo>
                    <a:pt x="17" y="31"/>
                  </a:lnTo>
                  <a:lnTo>
                    <a:pt x="23" y="29"/>
                  </a:lnTo>
                  <a:lnTo>
                    <a:pt x="29" y="23"/>
                  </a:lnTo>
                  <a:lnTo>
                    <a:pt x="32" y="20"/>
                  </a:lnTo>
                  <a:lnTo>
                    <a:pt x="39" y="15"/>
                  </a:lnTo>
                  <a:lnTo>
                    <a:pt x="44" y="11"/>
                  </a:lnTo>
                  <a:lnTo>
                    <a:pt x="52" y="0"/>
                  </a:lnTo>
                  <a:lnTo>
                    <a:pt x="51" y="7"/>
                  </a:lnTo>
                  <a:lnTo>
                    <a:pt x="59" y="5"/>
                  </a:lnTo>
                  <a:lnTo>
                    <a:pt x="41" y="15"/>
                  </a:lnTo>
                  <a:lnTo>
                    <a:pt x="36" y="19"/>
                  </a:lnTo>
                  <a:lnTo>
                    <a:pt x="28" y="27"/>
                  </a:lnTo>
                  <a:lnTo>
                    <a:pt x="16" y="35"/>
                  </a:lnTo>
                  <a:lnTo>
                    <a:pt x="6" y="43"/>
                  </a:lnTo>
                  <a:lnTo>
                    <a:pt x="1" y="45"/>
                  </a:lnTo>
                  <a:lnTo>
                    <a:pt x="0" y="41"/>
                  </a:lnTo>
                  <a:lnTo>
                    <a:pt x="8" y="3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7" name="Freeform 117"/>
            <p:cNvSpPr>
              <a:spLocks/>
            </p:cNvSpPr>
            <p:nvPr/>
          </p:nvSpPr>
          <p:spPr bwMode="auto">
            <a:xfrm>
              <a:off x="7380288" y="4581525"/>
              <a:ext cx="26987" cy="26988"/>
            </a:xfrm>
            <a:custGeom>
              <a:avLst/>
              <a:gdLst>
                <a:gd name="T0" fmla="*/ 2147483647 w 17"/>
                <a:gd name="T1" fmla="*/ 2147483647 h 17"/>
                <a:gd name="T2" fmla="*/ 2147483647 w 17"/>
                <a:gd name="T3" fmla="*/ 2147483647 h 17"/>
                <a:gd name="T4" fmla="*/ 2147483647 w 17"/>
                <a:gd name="T5" fmla="*/ 2147483647 h 17"/>
                <a:gd name="T6" fmla="*/ 0 w 17"/>
                <a:gd name="T7" fmla="*/ 2147483647 h 17"/>
                <a:gd name="T8" fmla="*/ 0 w 17"/>
                <a:gd name="T9" fmla="*/ 2147483647 h 17"/>
                <a:gd name="T10" fmla="*/ 2147483647 w 17"/>
                <a:gd name="T11" fmla="*/ 2147483647 h 17"/>
                <a:gd name="T12" fmla="*/ 2147483647 w 17"/>
                <a:gd name="T13" fmla="*/ 2147483647 h 17"/>
                <a:gd name="T14" fmla="*/ 2147483647 w 17"/>
                <a:gd name="T15" fmla="*/ 2147483647 h 17"/>
                <a:gd name="T16" fmla="*/ 2147483647 w 17"/>
                <a:gd name="T17" fmla="*/ 2147483647 h 17"/>
                <a:gd name="T18" fmla="*/ 2147483647 w 17"/>
                <a:gd name="T19" fmla="*/ 0 h 17"/>
                <a:gd name="T20" fmla="*/ 2147483647 w 17"/>
                <a:gd name="T21" fmla="*/ 2147483647 h 17"/>
                <a:gd name="T22" fmla="*/ 2147483647 w 17"/>
                <a:gd name="T23" fmla="*/ 2147483647 h 17"/>
                <a:gd name="T24" fmla="*/ 2147483647 w 17"/>
                <a:gd name="T25" fmla="*/ 2147483647 h 17"/>
                <a:gd name="T26" fmla="*/ 2147483647 w 17"/>
                <a:gd name="T27" fmla="*/ 2147483647 h 17"/>
                <a:gd name="T28" fmla="*/ 2147483647 w 17"/>
                <a:gd name="T29" fmla="*/ 2147483647 h 17"/>
                <a:gd name="T30" fmla="*/ 2147483647 w 17"/>
                <a:gd name="T31" fmla="*/ 2147483647 h 17"/>
                <a:gd name="T32" fmla="*/ 2147483647 w 17"/>
                <a:gd name="T33" fmla="*/ 2147483647 h 17"/>
                <a:gd name="T34" fmla="*/ 2147483647 w 17"/>
                <a:gd name="T35" fmla="*/ 2147483647 h 17"/>
                <a:gd name="T36" fmla="*/ 2147483647 w 17"/>
                <a:gd name="T37" fmla="*/ 2147483647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"/>
                <a:gd name="T58" fmla="*/ 0 h 17"/>
                <a:gd name="T59" fmla="*/ 17 w 17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" h="17">
                  <a:moveTo>
                    <a:pt x="10" y="11"/>
                  </a:moveTo>
                  <a:lnTo>
                    <a:pt x="5" y="13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7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14" y="5"/>
                  </a:lnTo>
                  <a:lnTo>
                    <a:pt x="12" y="7"/>
                  </a:lnTo>
                  <a:lnTo>
                    <a:pt x="14" y="11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10" y="1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8" name="Freeform 118"/>
            <p:cNvSpPr>
              <a:spLocks/>
            </p:cNvSpPr>
            <p:nvPr/>
          </p:nvSpPr>
          <p:spPr bwMode="auto">
            <a:xfrm>
              <a:off x="7340600" y="4616450"/>
              <a:ext cx="44450" cy="26988"/>
            </a:xfrm>
            <a:custGeom>
              <a:avLst/>
              <a:gdLst>
                <a:gd name="T0" fmla="*/ 2147483647 w 28"/>
                <a:gd name="T1" fmla="*/ 2147483647 h 17"/>
                <a:gd name="T2" fmla="*/ 2147483647 w 28"/>
                <a:gd name="T3" fmla="*/ 0 h 17"/>
                <a:gd name="T4" fmla="*/ 2147483647 w 28"/>
                <a:gd name="T5" fmla="*/ 2147483647 h 17"/>
                <a:gd name="T6" fmla="*/ 2147483647 w 28"/>
                <a:gd name="T7" fmla="*/ 2147483647 h 17"/>
                <a:gd name="T8" fmla="*/ 2147483647 w 28"/>
                <a:gd name="T9" fmla="*/ 2147483647 h 17"/>
                <a:gd name="T10" fmla="*/ 2147483647 w 28"/>
                <a:gd name="T11" fmla="*/ 2147483647 h 17"/>
                <a:gd name="T12" fmla="*/ 2147483647 w 28"/>
                <a:gd name="T13" fmla="*/ 2147483647 h 17"/>
                <a:gd name="T14" fmla="*/ 2147483647 w 28"/>
                <a:gd name="T15" fmla="*/ 2147483647 h 17"/>
                <a:gd name="T16" fmla="*/ 2147483647 w 28"/>
                <a:gd name="T17" fmla="*/ 2147483647 h 17"/>
                <a:gd name="T18" fmla="*/ 0 w 28"/>
                <a:gd name="T19" fmla="*/ 2147483647 h 17"/>
                <a:gd name="T20" fmla="*/ 2147483647 w 28"/>
                <a:gd name="T21" fmla="*/ 2147483647 h 17"/>
                <a:gd name="T22" fmla="*/ 2147483647 w 28"/>
                <a:gd name="T23" fmla="*/ 2147483647 h 17"/>
                <a:gd name="T24" fmla="*/ 2147483647 w 28"/>
                <a:gd name="T25" fmla="*/ 2147483647 h 17"/>
                <a:gd name="T26" fmla="*/ 2147483647 w 28"/>
                <a:gd name="T27" fmla="*/ 0 h 17"/>
                <a:gd name="T28" fmla="*/ 2147483647 w 28"/>
                <a:gd name="T29" fmla="*/ 2147483647 h 17"/>
                <a:gd name="T30" fmla="*/ 2147483647 w 28"/>
                <a:gd name="T31" fmla="*/ 2147483647 h 17"/>
                <a:gd name="T32" fmla="*/ 2147483647 w 28"/>
                <a:gd name="T33" fmla="*/ 2147483647 h 17"/>
                <a:gd name="T34" fmla="*/ 2147483647 w 28"/>
                <a:gd name="T35" fmla="*/ 2147483647 h 17"/>
                <a:gd name="T36" fmla="*/ 2147483647 w 28"/>
                <a:gd name="T37" fmla="*/ 2147483647 h 17"/>
                <a:gd name="T38" fmla="*/ 2147483647 w 28"/>
                <a:gd name="T39" fmla="*/ 0 h 17"/>
                <a:gd name="T40" fmla="*/ 2147483647 w 28"/>
                <a:gd name="T41" fmla="*/ 2147483647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"/>
                <a:gd name="T64" fmla="*/ 0 h 17"/>
                <a:gd name="T65" fmla="*/ 28 w 28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" h="17">
                  <a:moveTo>
                    <a:pt x="27" y="3"/>
                  </a:moveTo>
                  <a:lnTo>
                    <a:pt x="27" y="0"/>
                  </a:lnTo>
                  <a:lnTo>
                    <a:pt x="23" y="3"/>
                  </a:lnTo>
                  <a:lnTo>
                    <a:pt x="19" y="7"/>
                  </a:lnTo>
                  <a:lnTo>
                    <a:pt x="13" y="9"/>
                  </a:lnTo>
                  <a:lnTo>
                    <a:pt x="10" y="11"/>
                  </a:lnTo>
                  <a:lnTo>
                    <a:pt x="6" y="14"/>
                  </a:lnTo>
                  <a:lnTo>
                    <a:pt x="1" y="16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0"/>
                  </a:lnTo>
                  <a:lnTo>
                    <a:pt x="8" y="3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7" y="5"/>
                  </a:lnTo>
                  <a:lnTo>
                    <a:pt x="20" y="3"/>
                  </a:lnTo>
                  <a:lnTo>
                    <a:pt x="23" y="0"/>
                  </a:lnTo>
                  <a:lnTo>
                    <a:pt x="27" y="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9" name="Freeform 119"/>
            <p:cNvSpPr>
              <a:spLocks/>
            </p:cNvSpPr>
            <p:nvPr/>
          </p:nvSpPr>
          <p:spPr bwMode="auto">
            <a:xfrm>
              <a:off x="5487988" y="2819400"/>
              <a:ext cx="285750" cy="423863"/>
            </a:xfrm>
            <a:custGeom>
              <a:avLst/>
              <a:gdLst>
                <a:gd name="T0" fmla="*/ 2147483647 w 180"/>
                <a:gd name="T1" fmla="*/ 2147483647 h 267"/>
                <a:gd name="T2" fmla="*/ 2147483647 w 180"/>
                <a:gd name="T3" fmla="*/ 0 h 267"/>
                <a:gd name="T4" fmla="*/ 2147483647 w 180"/>
                <a:gd name="T5" fmla="*/ 2147483647 h 267"/>
                <a:gd name="T6" fmla="*/ 2147483647 w 180"/>
                <a:gd name="T7" fmla="*/ 2147483647 h 267"/>
                <a:gd name="T8" fmla="*/ 2147483647 w 180"/>
                <a:gd name="T9" fmla="*/ 2147483647 h 267"/>
                <a:gd name="T10" fmla="*/ 2147483647 w 180"/>
                <a:gd name="T11" fmla="*/ 2147483647 h 267"/>
                <a:gd name="T12" fmla="*/ 2147483647 w 180"/>
                <a:gd name="T13" fmla="*/ 2147483647 h 267"/>
                <a:gd name="T14" fmla="*/ 2147483647 w 180"/>
                <a:gd name="T15" fmla="*/ 2147483647 h 267"/>
                <a:gd name="T16" fmla="*/ 2147483647 w 180"/>
                <a:gd name="T17" fmla="*/ 2147483647 h 267"/>
                <a:gd name="T18" fmla="*/ 2147483647 w 180"/>
                <a:gd name="T19" fmla="*/ 2147483647 h 267"/>
                <a:gd name="T20" fmla="*/ 2147483647 w 180"/>
                <a:gd name="T21" fmla="*/ 2147483647 h 267"/>
                <a:gd name="T22" fmla="*/ 2147483647 w 180"/>
                <a:gd name="T23" fmla="*/ 2147483647 h 267"/>
                <a:gd name="T24" fmla="*/ 2147483647 w 180"/>
                <a:gd name="T25" fmla="*/ 2147483647 h 267"/>
                <a:gd name="T26" fmla="*/ 2147483647 w 180"/>
                <a:gd name="T27" fmla="*/ 2147483647 h 267"/>
                <a:gd name="T28" fmla="*/ 2147483647 w 180"/>
                <a:gd name="T29" fmla="*/ 2147483647 h 267"/>
                <a:gd name="T30" fmla="*/ 2147483647 w 180"/>
                <a:gd name="T31" fmla="*/ 2147483647 h 267"/>
                <a:gd name="T32" fmla="*/ 2147483647 w 180"/>
                <a:gd name="T33" fmla="*/ 2147483647 h 267"/>
                <a:gd name="T34" fmla="*/ 2147483647 w 180"/>
                <a:gd name="T35" fmla="*/ 2147483647 h 267"/>
                <a:gd name="T36" fmla="*/ 2147483647 w 180"/>
                <a:gd name="T37" fmla="*/ 2147483647 h 267"/>
                <a:gd name="T38" fmla="*/ 2147483647 w 180"/>
                <a:gd name="T39" fmla="*/ 2147483647 h 267"/>
                <a:gd name="T40" fmla="*/ 2147483647 w 180"/>
                <a:gd name="T41" fmla="*/ 2147483647 h 267"/>
                <a:gd name="T42" fmla="*/ 2147483647 w 180"/>
                <a:gd name="T43" fmla="*/ 2147483647 h 267"/>
                <a:gd name="T44" fmla="*/ 0 w 180"/>
                <a:gd name="T45" fmla="*/ 2147483647 h 267"/>
                <a:gd name="T46" fmla="*/ 0 w 180"/>
                <a:gd name="T47" fmla="*/ 2147483647 h 267"/>
                <a:gd name="T48" fmla="*/ 2147483647 w 180"/>
                <a:gd name="T49" fmla="*/ 2147483647 h 267"/>
                <a:gd name="T50" fmla="*/ 2147483647 w 180"/>
                <a:gd name="T51" fmla="*/ 2147483647 h 267"/>
                <a:gd name="T52" fmla="*/ 2147483647 w 180"/>
                <a:gd name="T53" fmla="*/ 2147483647 h 267"/>
                <a:gd name="T54" fmla="*/ 2147483647 w 180"/>
                <a:gd name="T55" fmla="*/ 2147483647 h 2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80"/>
                <a:gd name="T85" fmla="*/ 0 h 267"/>
                <a:gd name="T86" fmla="*/ 180 w 180"/>
                <a:gd name="T87" fmla="*/ 267 h 2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80" h="267">
                  <a:moveTo>
                    <a:pt x="3" y="85"/>
                  </a:moveTo>
                  <a:lnTo>
                    <a:pt x="4" y="0"/>
                  </a:lnTo>
                  <a:lnTo>
                    <a:pt x="63" y="1"/>
                  </a:lnTo>
                  <a:lnTo>
                    <a:pt x="116" y="2"/>
                  </a:lnTo>
                  <a:lnTo>
                    <a:pt x="130" y="2"/>
                  </a:lnTo>
                  <a:lnTo>
                    <a:pt x="179" y="3"/>
                  </a:lnTo>
                  <a:lnTo>
                    <a:pt x="170" y="70"/>
                  </a:lnTo>
                  <a:lnTo>
                    <a:pt x="168" y="79"/>
                  </a:lnTo>
                  <a:lnTo>
                    <a:pt x="161" y="131"/>
                  </a:lnTo>
                  <a:lnTo>
                    <a:pt x="157" y="150"/>
                  </a:lnTo>
                  <a:lnTo>
                    <a:pt x="157" y="154"/>
                  </a:lnTo>
                  <a:lnTo>
                    <a:pt x="142" y="265"/>
                  </a:lnTo>
                  <a:lnTo>
                    <a:pt x="121" y="264"/>
                  </a:lnTo>
                  <a:lnTo>
                    <a:pt x="100" y="266"/>
                  </a:lnTo>
                  <a:lnTo>
                    <a:pt x="68" y="263"/>
                  </a:lnTo>
                  <a:lnTo>
                    <a:pt x="8" y="258"/>
                  </a:lnTo>
                  <a:lnTo>
                    <a:pt x="8" y="256"/>
                  </a:lnTo>
                  <a:lnTo>
                    <a:pt x="6" y="253"/>
                  </a:lnTo>
                  <a:lnTo>
                    <a:pt x="4" y="249"/>
                  </a:lnTo>
                  <a:lnTo>
                    <a:pt x="3" y="245"/>
                  </a:lnTo>
                  <a:lnTo>
                    <a:pt x="4" y="241"/>
                  </a:lnTo>
                  <a:lnTo>
                    <a:pt x="3" y="237"/>
                  </a:lnTo>
                  <a:lnTo>
                    <a:pt x="0" y="234"/>
                  </a:lnTo>
                  <a:lnTo>
                    <a:pt x="0" y="233"/>
                  </a:lnTo>
                  <a:lnTo>
                    <a:pt x="1" y="147"/>
                  </a:lnTo>
                  <a:lnTo>
                    <a:pt x="1" y="143"/>
                  </a:lnTo>
                  <a:lnTo>
                    <a:pt x="3" y="101"/>
                  </a:lnTo>
                  <a:lnTo>
                    <a:pt x="3" y="85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0" name="Freeform 120"/>
            <p:cNvSpPr>
              <a:spLocks/>
            </p:cNvSpPr>
            <p:nvPr/>
          </p:nvSpPr>
          <p:spPr bwMode="auto">
            <a:xfrm>
              <a:off x="7554913" y="3825875"/>
              <a:ext cx="469900" cy="409575"/>
            </a:xfrm>
            <a:custGeom>
              <a:avLst/>
              <a:gdLst>
                <a:gd name="T0" fmla="*/ 2147483647 w 296"/>
                <a:gd name="T1" fmla="*/ 2147483647 h 258"/>
                <a:gd name="T2" fmla="*/ 2147483647 w 296"/>
                <a:gd name="T3" fmla="*/ 2147483647 h 258"/>
                <a:gd name="T4" fmla="*/ 2147483647 w 296"/>
                <a:gd name="T5" fmla="*/ 2147483647 h 258"/>
                <a:gd name="T6" fmla="*/ 2147483647 w 296"/>
                <a:gd name="T7" fmla="*/ 2147483647 h 258"/>
                <a:gd name="T8" fmla="*/ 2147483647 w 296"/>
                <a:gd name="T9" fmla="*/ 2147483647 h 258"/>
                <a:gd name="T10" fmla="*/ 2147483647 w 296"/>
                <a:gd name="T11" fmla="*/ 2147483647 h 258"/>
                <a:gd name="T12" fmla="*/ 2147483647 w 296"/>
                <a:gd name="T13" fmla="*/ 2147483647 h 258"/>
                <a:gd name="T14" fmla="*/ 2147483647 w 296"/>
                <a:gd name="T15" fmla="*/ 2147483647 h 258"/>
                <a:gd name="T16" fmla="*/ 2147483647 w 296"/>
                <a:gd name="T17" fmla="*/ 2147483647 h 258"/>
                <a:gd name="T18" fmla="*/ 2147483647 w 296"/>
                <a:gd name="T19" fmla="*/ 2147483647 h 258"/>
                <a:gd name="T20" fmla="*/ 2147483647 w 296"/>
                <a:gd name="T21" fmla="*/ 2147483647 h 258"/>
                <a:gd name="T22" fmla="*/ 2147483647 w 296"/>
                <a:gd name="T23" fmla="*/ 2147483647 h 258"/>
                <a:gd name="T24" fmla="*/ 2147483647 w 296"/>
                <a:gd name="T25" fmla="*/ 2147483647 h 258"/>
                <a:gd name="T26" fmla="*/ 2147483647 w 296"/>
                <a:gd name="T27" fmla="*/ 2147483647 h 258"/>
                <a:gd name="T28" fmla="*/ 2147483647 w 296"/>
                <a:gd name="T29" fmla="*/ 2147483647 h 258"/>
                <a:gd name="T30" fmla="*/ 2147483647 w 296"/>
                <a:gd name="T31" fmla="*/ 2147483647 h 258"/>
                <a:gd name="T32" fmla="*/ 2147483647 w 296"/>
                <a:gd name="T33" fmla="*/ 2147483647 h 258"/>
                <a:gd name="T34" fmla="*/ 2147483647 w 296"/>
                <a:gd name="T35" fmla="*/ 2147483647 h 258"/>
                <a:gd name="T36" fmla="*/ 2147483647 w 296"/>
                <a:gd name="T37" fmla="*/ 2147483647 h 258"/>
                <a:gd name="T38" fmla="*/ 2147483647 w 296"/>
                <a:gd name="T39" fmla="*/ 2147483647 h 258"/>
                <a:gd name="T40" fmla="*/ 2147483647 w 296"/>
                <a:gd name="T41" fmla="*/ 2147483647 h 258"/>
                <a:gd name="T42" fmla="*/ 2147483647 w 296"/>
                <a:gd name="T43" fmla="*/ 2147483647 h 258"/>
                <a:gd name="T44" fmla="*/ 2147483647 w 296"/>
                <a:gd name="T45" fmla="*/ 2147483647 h 258"/>
                <a:gd name="T46" fmla="*/ 2147483647 w 296"/>
                <a:gd name="T47" fmla="*/ 2147483647 h 258"/>
                <a:gd name="T48" fmla="*/ 2147483647 w 296"/>
                <a:gd name="T49" fmla="*/ 2147483647 h 258"/>
                <a:gd name="T50" fmla="*/ 2147483647 w 296"/>
                <a:gd name="T51" fmla="*/ 2147483647 h 258"/>
                <a:gd name="T52" fmla="*/ 2147483647 w 296"/>
                <a:gd name="T53" fmla="*/ 2147483647 h 258"/>
                <a:gd name="T54" fmla="*/ 2147483647 w 296"/>
                <a:gd name="T55" fmla="*/ 2147483647 h 258"/>
                <a:gd name="T56" fmla="*/ 2147483647 w 296"/>
                <a:gd name="T57" fmla="*/ 2147483647 h 258"/>
                <a:gd name="T58" fmla="*/ 2147483647 w 296"/>
                <a:gd name="T59" fmla="*/ 2147483647 h 258"/>
                <a:gd name="T60" fmla="*/ 2147483647 w 296"/>
                <a:gd name="T61" fmla="*/ 2147483647 h 258"/>
                <a:gd name="T62" fmla="*/ 2147483647 w 296"/>
                <a:gd name="T63" fmla="*/ 2147483647 h 258"/>
                <a:gd name="T64" fmla="*/ 2147483647 w 296"/>
                <a:gd name="T65" fmla="*/ 2147483647 h 258"/>
                <a:gd name="T66" fmla="*/ 2147483647 w 296"/>
                <a:gd name="T67" fmla="*/ 2147483647 h 258"/>
                <a:gd name="T68" fmla="*/ 2147483647 w 296"/>
                <a:gd name="T69" fmla="*/ 2147483647 h 258"/>
                <a:gd name="T70" fmla="*/ 2147483647 w 296"/>
                <a:gd name="T71" fmla="*/ 2147483647 h 258"/>
                <a:gd name="T72" fmla="*/ 2147483647 w 296"/>
                <a:gd name="T73" fmla="*/ 2147483647 h 258"/>
                <a:gd name="T74" fmla="*/ 2147483647 w 296"/>
                <a:gd name="T75" fmla="*/ 2147483647 h 258"/>
                <a:gd name="T76" fmla="*/ 2147483647 w 296"/>
                <a:gd name="T77" fmla="*/ 2147483647 h 258"/>
                <a:gd name="T78" fmla="*/ 2147483647 w 296"/>
                <a:gd name="T79" fmla="*/ 2147483647 h 258"/>
                <a:gd name="T80" fmla="*/ 2147483647 w 296"/>
                <a:gd name="T81" fmla="*/ 2147483647 h 258"/>
                <a:gd name="T82" fmla="*/ 2147483647 w 296"/>
                <a:gd name="T83" fmla="*/ 2147483647 h 258"/>
                <a:gd name="T84" fmla="*/ 2147483647 w 296"/>
                <a:gd name="T85" fmla="*/ 2147483647 h 258"/>
                <a:gd name="T86" fmla="*/ 2147483647 w 296"/>
                <a:gd name="T87" fmla="*/ 2147483647 h 258"/>
                <a:gd name="T88" fmla="*/ 2147483647 w 296"/>
                <a:gd name="T89" fmla="*/ 2147483647 h 258"/>
                <a:gd name="T90" fmla="*/ 2147483647 w 296"/>
                <a:gd name="T91" fmla="*/ 2147483647 h 258"/>
                <a:gd name="T92" fmla="*/ 2147483647 w 296"/>
                <a:gd name="T93" fmla="*/ 2147483647 h 258"/>
                <a:gd name="T94" fmla="*/ 2147483647 w 296"/>
                <a:gd name="T95" fmla="*/ 2147483647 h 258"/>
                <a:gd name="T96" fmla="*/ 2147483647 w 296"/>
                <a:gd name="T97" fmla="*/ 2147483647 h 258"/>
                <a:gd name="T98" fmla="*/ 2147483647 w 296"/>
                <a:gd name="T99" fmla="*/ 2147483647 h 258"/>
                <a:gd name="T100" fmla="*/ 2147483647 w 296"/>
                <a:gd name="T101" fmla="*/ 2147483647 h 258"/>
                <a:gd name="T102" fmla="*/ 2147483647 w 296"/>
                <a:gd name="T103" fmla="*/ 2147483647 h 258"/>
                <a:gd name="T104" fmla="*/ 2147483647 w 296"/>
                <a:gd name="T105" fmla="*/ 2147483647 h 258"/>
                <a:gd name="T106" fmla="*/ 2147483647 w 296"/>
                <a:gd name="T107" fmla="*/ 2147483647 h 258"/>
                <a:gd name="T108" fmla="*/ 2147483647 w 296"/>
                <a:gd name="T109" fmla="*/ 2147483647 h 258"/>
                <a:gd name="T110" fmla="*/ 2147483647 w 296"/>
                <a:gd name="T111" fmla="*/ 2147483647 h 258"/>
                <a:gd name="T112" fmla="*/ 2147483647 w 296"/>
                <a:gd name="T113" fmla="*/ 2147483647 h 258"/>
                <a:gd name="T114" fmla="*/ 2147483647 w 296"/>
                <a:gd name="T115" fmla="*/ 2147483647 h 258"/>
                <a:gd name="T116" fmla="*/ 2147483647 w 296"/>
                <a:gd name="T117" fmla="*/ 2147483647 h 258"/>
                <a:gd name="T118" fmla="*/ 2147483647 w 296"/>
                <a:gd name="T119" fmla="*/ 2147483647 h 258"/>
                <a:gd name="T120" fmla="*/ 2147483647 w 296"/>
                <a:gd name="T121" fmla="*/ 2147483647 h 2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6"/>
                <a:gd name="T184" fmla="*/ 0 h 258"/>
                <a:gd name="T185" fmla="*/ 296 w 296"/>
                <a:gd name="T186" fmla="*/ 258 h 2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6" h="258">
                  <a:moveTo>
                    <a:pt x="30" y="158"/>
                  </a:moveTo>
                  <a:lnTo>
                    <a:pt x="29" y="153"/>
                  </a:lnTo>
                  <a:lnTo>
                    <a:pt x="26" y="150"/>
                  </a:lnTo>
                  <a:lnTo>
                    <a:pt x="24" y="147"/>
                  </a:lnTo>
                  <a:lnTo>
                    <a:pt x="7" y="139"/>
                  </a:lnTo>
                  <a:lnTo>
                    <a:pt x="6" y="135"/>
                  </a:lnTo>
                  <a:lnTo>
                    <a:pt x="5" y="135"/>
                  </a:lnTo>
                  <a:lnTo>
                    <a:pt x="3" y="132"/>
                  </a:lnTo>
                  <a:lnTo>
                    <a:pt x="1" y="127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4" y="124"/>
                  </a:lnTo>
                  <a:lnTo>
                    <a:pt x="7" y="122"/>
                  </a:lnTo>
                  <a:lnTo>
                    <a:pt x="10" y="119"/>
                  </a:lnTo>
                  <a:lnTo>
                    <a:pt x="10" y="115"/>
                  </a:lnTo>
                  <a:lnTo>
                    <a:pt x="10" y="110"/>
                  </a:lnTo>
                  <a:lnTo>
                    <a:pt x="12" y="107"/>
                  </a:lnTo>
                  <a:lnTo>
                    <a:pt x="13" y="104"/>
                  </a:lnTo>
                  <a:lnTo>
                    <a:pt x="14" y="95"/>
                  </a:lnTo>
                  <a:lnTo>
                    <a:pt x="16" y="91"/>
                  </a:lnTo>
                  <a:lnTo>
                    <a:pt x="19" y="88"/>
                  </a:lnTo>
                  <a:lnTo>
                    <a:pt x="23" y="86"/>
                  </a:lnTo>
                  <a:lnTo>
                    <a:pt x="26" y="84"/>
                  </a:lnTo>
                  <a:lnTo>
                    <a:pt x="26" y="79"/>
                  </a:lnTo>
                  <a:lnTo>
                    <a:pt x="25" y="78"/>
                  </a:lnTo>
                  <a:lnTo>
                    <a:pt x="30" y="73"/>
                  </a:lnTo>
                  <a:lnTo>
                    <a:pt x="39" y="68"/>
                  </a:lnTo>
                  <a:lnTo>
                    <a:pt x="42" y="68"/>
                  </a:lnTo>
                  <a:lnTo>
                    <a:pt x="46" y="67"/>
                  </a:lnTo>
                  <a:lnTo>
                    <a:pt x="48" y="64"/>
                  </a:lnTo>
                  <a:lnTo>
                    <a:pt x="49" y="60"/>
                  </a:lnTo>
                  <a:lnTo>
                    <a:pt x="51" y="58"/>
                  </a:lnTo>
                  <a:lnTo>
                    <a:pt x="55" y="58"/>
                  </a:lnTo>
                  <a:lnTo>
                    <a:pt x="81" y="82"/>
                  </a:lnTo>
                  <a:lnTo>
                    <a:pt x="106" y="79"/>
                  </a:lnTo>
                  <a:lnTo>
                    <a:pt x="203" y="68"/>
                  </a:lnTo>
                  <a:lnTo>
                    <a:pt x="205" y="62"/>
                  </a:lnTo>
                  <a:lnTo>
                    <a:pt x="208" y="57"/>
                  </a:lnTo>
                  <a:lnTo>
                    <a:pt x="212" y="45"/>
                  </a:lnTo>
                  <a:lnTo>
                    <a:pt x="213" y="40"/>
                  </a:lnTo>
                  <a:lnTo>
                    <a:pt x="214" y="37"/>
                  </a:lnTo>
                  <a:lnTo>
                    <a:pt x="215" y="36"/>
                  </a:lnTo>
                  <a:lnTo>
                    <a:pt x="222" y="43"/>
                  </a:lnTo>
                  <a:lnTo>
                    <a:pt x="226" y="41"/>
                  </a:lnTo>
                  <a:lnTo>
                    <a:pt x="224" y="37"/>
                  </a:lnTo>
                  <a:lnTo>
                    <a:pt x="219" y="31"/>
                  </a:lnTo>
                  <a:lnTo>
                    <a:pt x="224" y="30"/>
                  </a:lnTo>
                  <a:lnTo>
                    <a:pt x="232" y="25"/>
                  </a:lnTo>
                  <a:lnTo>
                    <a:pt x="228" y="22"/>
                  </a:lnTo>
                  <a:lnTo>
                    <a:pt x="224" y="23"/>
                  </a:lnTo>
                  <a:lnTo>
                    <a:pt x="221" y="21"/>
                  </a:lnTo>
                  <a:lnTo>
                    <a:pt x="218" y="18"/>
                  </a:lnTo>
                  <a:lnTo>
                    <a:pt x="219" y="14"/>
                  </a:lnTo>
                  <a:lnTo>
                    <a:pt x="224" y="15"/>
                  </a:lnTo>
                  <a:lnTo>
                    <a:pt x="224" y="12"/>
                  </a:lnTo>
                  <a:lnTo>
                    <a:pt x="218" y="7"/>
                  </a:lnTo>
                  <a:lnTo>
                    <a:pt x="222" y="1"/>
                  </a:lnTo>
                  <a:lnTo>
                    <a:pt x="232" y="0"/>
                  </a:lnTo>
                  <a:lnTo>
                    <a:pt x="241" y="2"/>
                  </a:lnTo>
                  <a:lnTo>
                    <a:pt x="247" y="2"/>
                  </a:lnTo>
                  <a:lnTo>
                    <a:pt x="251" y="2"/>
                  </a:lnTo>
                  <a:lnTo>
                    <a:pt x="247" y="5"/>
                  </a:lnTo>
                  <a:lnTo>
                    <a:pt x="244" y="6"/>
                  </a:lnTo>
                  <a:lnTo>
                    <a:pt x="238" y="3"/>
                  </a:lnTo>
                  <a:lnTo>
                    <a:pt x="236" y="6"/>
                  </a:lnTo>
                  <a:lnTo>
                    <a:pt x="241" y="6"/>
                  </a:lnTo>
                  <a:lnTo>
                    <a:pt x="244" y="9"/>
                  </a:lnTo>
                  <a:lnTo>
                    <a:pt x="248" y="8"/>
                  </a:lnTo>
                  <a:lnTo>
                    <a:pt x="250" y="7"/>
                  </a:lnTo>
                  <a:lnTo>
                    <a:pt x="255" y="11"/>
                  </a:lnTo>
                  <a:lnTo>
                    <a:pt x="254" y="14"/>
                  </a:lnTo>
                  <a:lnTo>
                    <a:pt x="252" y="14"/>
                  </a:lnTo>
                  <a:lnTo>
                    <a:pt x="253" y="16"/>
                  </a:lnTo>
                  <a:lnTo>
                    <a:pt x="249" y="17"/>
                  </a:lnTo>
                  <a:lnTo>
                    <a:pt x="250" y="18"/>
                  </a:lnTo>
                  <a:lnTo>
                    <a:pt x="254" y="17"/>
                  </a:lnTo>
                  <a:lnTo>
                    <a:pt x="255" y="18"/>
                  </a:lnTo>
                  <a:lnTo>
                    <a:pt x="257" y="17"/>
                  </a:lnTo>
                  <a:lnTo>
                    <a:pt x="258" y="19"/>
                  </a:lnTo>
                  <a:lnTo>
                    <a:pt x="257" y="22"/>
                  </a:lnTo>
                  <a:lnTo>
                    <a:pt x="255" y="24"/>
                  </a:lnTo>
                  <a:lnTo>
                    <a:pt x="256" y="26"/>
                  </a:lnTo>
                  <a:lnTo>
                    <a:pt x="255" y="28"/>
                  </a:lnTo>
                  <a:lnTo>
                    <a:pt x="257" y="31"/>
                  </a:lnTo>
                  <a:lnTo>
                    <a:pt x="259" y="31"/>
                  </a:lnTo>
                  <a:lnTo>
                    <a:pt x="257" y="24"/>
                  </a:lnTo>
                  <a:lnTo>
                    <a:pt x="261" y="21"/>
                  </a:lnTo>
                  <a:lnTo>
                    <a:pt x="261" y="17"/>
                  </a:lnTo>
                  <a:lnTo>
                    <a:pt x="262" y="17"/>
                  </a:lnTo>
                  <a:lnTo>
                    <a:pt x="264" y="19"/>
                  </a:lnTo>
                  <a:lnTo>
                    <a:pt x="265" y="22"/>
                  </a:lnTo>
                  <a:lnTo>
                    <a:pt x="268" y="21"/>
                  </a:lnTo>
                  <a:lnTo>
                    <a:pt x="270" y="21"/>
                  </a:lnTo>
                  <a:lnTo>
                    <a:pt x="267" y="18"/>
                  </a:lnTo>
                  <a:lnTo>
                    <a:pt x="265" y="14"/>
                  </a:lnTo>
                  <a:lnTo>
                    <a:pt x="262" y="13"/>
                  </a:lnTo>
                  <a:lnTo>
                    <a:pt x="261" y="7"/>
                  </a:lnTo>
                  <a:lnTo>
                    <a:pt x="264" y="7"/>
                  </a:lnTo>
                  <a:lnTo>
                    <a:pt x="269" y="9"/>
                  </a:lnTo>
                  <a:lnTo>
                    <a:pt x="273" y="8"/>
                  </a:lnTo>
                  <a:lnTo>
                    <a:pt x="278" y="9"/>
                  </a:lnTo>
                  <a:lnTo>
                    <a:pt x="281" y="9"/>
                  </a:lnTo>
                  <a:lnTo>
                    <a:pt x="286" y="11"/>
                  </a:lnTo>
                  <a:lnTo>
                    <a:pt x="286" y="16"/>
                  </a:lnTo>
                  <a:lnTo>
                    <a:pt x="280" y="15"/>
                  </a:lnTo>
                  <a:lnTo>
                    <a:pt x="280" y="12"/>
                  </a:lnTo>
                  <a:lnTo>
                    <a:pt x="278" y="12"/>
                  </a:lnTo>
                  <a:lnTo>
                    <a:pt x="278" y="16"/>
                  </a:lnTo>
                  <a:lnTo>
                    <a:pt x="277" y="17"/>
                  </a:lnTo>
                  <a:lnTo>
                    <a:pt x="277" y="21"/>
                  </a:lnTo>
                  <a:lnTo>
                    <a:pt x="276" y="23"/>
                  </a:lnTo>
                  <a:lnTo>
                    <a:pt x="278" y="26"/>
                  </a:lnTo>
                  <a:lnTo>
                    <a:pt x="280" y="26"/>
                  </a:lnTo>
                  <a:lnTo>
                    <a:pt x="277" y="30"/>
                  </a:lnTo>
                  <a:lnTo>
                    <a:pt x="278" y="32"/>
                  </a:lnTo>
                  <a:lnTo>
                    <a:pt x="272" y="39"/>
                  </a:lnTo>
                  <a:lnTo>
                    <a:pt x="278" y="36"/>
                  </a:lnTo>
                  <a:lnTo>
                    <a:pt x="280" y="39"/>
                  </a:lnTo>
                  <a:lnTo>
                    <a:pt x="281" y="36"/>
                  </a:lnTo>
                  <a:lnTo>
                    <a:pt x="287" y="37"/>
                  </a:lnTo>
                  <a:lnTo>
                    <a:pt x="287" y="34"/>
                  </a:lnTo>
                  <a:lnTo>
                    <a:pt x="286" y="30"/>
                  </a:lnTo>
                  <a:lnTo>
                    <a:pt x="289" y="30"/>
                  </a:lnTo>
                  <a:lnTo>
                    <a:pt x="291" y="33"/>
                  </a:lnTo>
                  <a:lnTo>
                    <a:pt x="295" y="33"/>
                  </a:lnTo>
                  <a:lnTo>
                    <a:pt x="290" y="36"/>
                  </a:lnTo>
                  <a:lnTo>
                    <a:pt x="290" y="43"/>
                  </a:lnTo>
                  <a:lnTo>
                    <a:pt x="295" y="45"/>
                  </a:lnTo>
                  <a:lnTo>
                    <a:pt x="295" y="48"/>
                  </a:lnTo>
                  <a:lnTo>
                    <a:pt x="287" y="43"/>
                  </a:lnTo>
                  <a:lnTo>
                    <a:pt x="277" y="45"/>
                  </a:lnTo>
                  <a:lnTo>
                    <a:pt x="280" y="49"/>
                  </a:lnTo>
                  <a:lnTo>
                    <a:pt x="284" y="51"/>
                  </a:lnTo>
                  <a:lnTo>
                    <a:pt x="284" y="54"/>
                  </a:lnTo>
                  <a:lnTo>
                    <a:pt x="287" y="55"/>
                  </a:lnTo>
                  <a:lnTo>
                    <a:pt x="284" y="58"/>
                  </a:lnTo>
                  <a:lnTo>
                    <a:pt x="280" y="56"/>
                  </a:lnTo>
                  <a:lnTo>
                    <a:pt x="277" y="60"/>
                  </a:lnTo>
                  <a:lnTo>
                    <a:pt x="275" y="59"/>
                  </a:lnTo>
                  <a:lnTo>
                    <a:pt x="273" y="57"/>
                  </a:lnTo>
                  <a:lnTo>
                    <a:pt x="273" y="59"/>
                  </a:lnTo>
                  <a:lnTo>
                    <a:pt x="274" y="62"/>
                  </a:lnTo>
                  <a:lnTo>
                    <a:pt x="267" y="59"/>
                  </a:lnTo>
                  <a:lnTo>
                    <a:pt x="268" y="54"/>
                  </a:lnTo>
                  <a:lnTo>
                    <a:pt x="259" y="52"/>
                  </a:lnTo>
                  <a:lnTo>
                    <a:pt x="259" y="56"/>
                  </a:lnTo>
                  <a:lnTo>
                    <a:pt x="264" y="58"/>
                  </a:lnTo>
                  <a:lnTo>
                    <a:pt x="262" y="63"/>
                  </a:lnTo>
                  <a:lnTo>
                    <a:pt x="268" y="64"/>
                  </a:lnTo>
                  <a:lnTo>
                    <a:pt x="267" y="68"/>
                  </a:lnTo>
                  <a:lnTo>
                    <a:pt x="270" y="67"/>
                  </a:lnTo>
                  <a:lnTo>
                    <a:pt x="272" y="70"/>
                  </a:lnTo>
                  <a:lnTo>
                    <a:pt x="277" y="68"/>
                  </a:lnTo>
                  <a:lnTo>
                    <a:pt x="274" y="73"/>
                  </a:lnTo>
                  <a:lnTo>
                    <a:pt x="280" y="73"/>
                  </a:lnTo>
                  <a:lnTo>
                    <a:pt x="281" y="77"/>
                  </a:lnTo>
                  <a:lnTo>
                    <a:pt x="277" y="79"/>
                  </a:lnTo>
                  <a:lnTo>
                    <a:pt x="265" y="74"/>
                  </a:lnTo>
                  <a:lnTo>
                    <a:pt x="264" y="70"/>
                  </a:lnTo>
                  <a:lnTo>
                    <a:pt x="248" y="67"/>
                  </a:lnTo>
                  <a:lnTo>
                    <a:pt x="247" y="62"/>
                  </a:lnTo>
                  <a:lnTo>
                    <a:pt x="245" y="67"/>
                  </a:lnTo>
                  <a:lnTo>
                    <a:pt x="232" y="62"/>
                  </a:lnTo>
                  <a:lnTo>
                    <a:pt x="230" y="63"/>
                  </a:lnTo>
                  <a:lnTo>
                    <a:pt x="224" y="62"/>
                  </a:lnTo>
                  <a:lnTo>
                    <a:pt x="225" y="63"/>
                  </a:lnTo>
                  <a:lnTo>
                    <a:pt x="234" y="67"/>
                  </a:lnTo>
                  <a:lnTo>
                    <a:pt x="235" y="71"/>
                  </a:lnTo>
                  <a:lnTo>
                    <a:pt x="239" y="77"/>
                  </a:lnTo>
                  <a:lnTo>
                    <a:pt x="234" y="81"/>
                  </a:lnTo>
                  <a:lnTo>
                    <a:pt x="238" y="82"/>
                  </a:lnTo>
                  <a:lnTo>
                    <a:pt x="240" y="84"/>
                  </a:lnTo>
                  <a:lnTo>
                    <a:pt x="240" y="79"/>
                  </a:lnTo>
                  <a:lnTo>
                    <a:pt x="244" y="79"/>
                  </a:lnTo>
                  <a:lnTo>
                    <a:pt x="257" y="85"/>
                  </a:lnTo>
                  <a:lnTo>
                    <a:pt x="257" y="89"/>
                  </a:lnTo>
                  <a:lnTo>
                    <a:pt x="262" y="88"/>
                  </a:lnTo>
                  <a:lnTo>
                    <a:pt x="265" y="89"/>
                  </a:lnTo>
                  <a:lnTo>
                    <a:pt x="259" y="91"/>
                  </a:lnTo>
                  <a:lnTo>
                    <a:pt x="262" y="99"/>
                  </a:lnTo>
                  <a:lnTo>
                    <a:pt x="254" y="101"/>
                  </a:lnTo>
                  <a:lnTo>
                    <a:pt x="253" y="100"/>
                  </a:lnTo>
                  <a:lnTo>
                    <a:pt x="254" y="97"/>
                  </a:lnTo>
                  <a:lnTo>
                    <a:pt x="253" y="96"/>
                  </a:lnTo>
                  <a:lnTo>
                    <a:pt x="253" y="92"/>
                  </a:lnTo>
                  <a:lnTo>
                    <a:pt x="250" y="92"/>
                  </a:lnTo>
                  <a:lnTo>
                    <a:pt x="250" y="96"/>
                  </a:lnTo>
                  <a:lnTo>
                    <a:pt x="246" y="98"/>
                  </a:lnTo>
                  <a:lnTo>
                    <a:pt x="244" y="94"/>
                  </a:lnTo>
                  <a:lnTo>
                    <a:pt x="246" y="90"/>
                  </a:lnTo>
                  <a:lnTo>
                    <a:pt x="242" y="90"/>
                  </a:lnTo>
                  <a:lnTo>
                    <a:pt x="242" y="95"/>
                  </a:lnTo>
                  <a:lnTo>
                    <a:pt x="228" y="88"/>
                  </a:lnTo>
                  <a:lnTo>
                    <a:pt x="231" y="86"/>
                  </a:lnTo>
                  <a:lnTo>
                    <a:pt x="226" y="85"/>
                  </a:lnTo>
                  <a:lnTo>
                    <a:pt x="227" y="82"/>
                  </a:lnTo>
                  <a:lnTo>
                    <a:pt x="224" y="78"/>
                  </a:lnTo>
                  <a:lnTo>
                    <a:pt x="225" y="77"/>
                  </a:lnTo>
                  <a:lnTo>
                    <a:pt x="223" y="76"/>
                  </a:lnTo>
                  <a:lnTo>
                    <a:pt x="223" y="79"/>
                  </a:lnTo>
                  <a:lnTo>
                    <a:pt x="216" y="79"/>
                  </a:lnTo>
                  <a:lnTo>
                    <a:pt x="223" y="83"/>
                  </a:lnTo>
                  <a:lnTo>
                    <a:pt x="223" y="86"/>
                  </a:lnTo>
                  <a:lnTo>
                    <a:pt x="227" y="90"/>
                  </a:lnTo>
                  <a:lnTo>
                    <a:pt x="220" y="90"/>
                  </a:lnTo>
                  <a:lnTo>
                    <a:pt x="217" y="88"/>
                  </a:lnTo>
                  <a:lnTo>
                    <a:pt x="218" y="93"/>
                  </a:lnTo>
                  <a:lnTo>
                    <a:pt x="210" y="89"/>
                  </a:lnTo>
                  <a:lnTo>
                    <a:pt x="208" y="89"/>
                  </a:lnTo>
                  <a:lnTo>
                    <a:pt x="207" y="88"/>
                  </a:lnTo>
                  <a:lnTo>
                    <a:pt x="205" y="90"/>
                  </a:lnTo>
                  <a:lnTo>
                    <a:pt x="208" y="91"/>
                  </a:lnTo>
                  <a:lnTo>
                    <a:pt x="208" y="94"/>
                  </a:lnTo>
                  <a:lnTo>
                    <a:pt x="213" y="94"/>
                  </a:lnTo>
                  <a:lnTo>
                    <a:pt x="220" y="98"/>
                  </a:lnTo>
                  <a:lnTo>
                    <a:pt x="219" y="100"/>
                  </a:lnTo>
                  <a:lnTo>
                    <a:pt x="215" y="98"/>
                  </a:lnTo>
                  <a:lnTo>
                    <a:pt x="216" y="103"/>
                  </a:lnTo>
                  <a:lnTo>
                    <a:pt x="209" y="103"/>
                  </a:lnTo>
                  <a:lnTo>
                    <a:pt x="209" y="105"/>
                  </a:lnTo>
                  <a:lnTo>
                    <a:pt x="204" y="109"/>
                  </a:lnTo>
                  <a:lnTo>
                    <a:pt x="201" y="108"/>
                  </a:lnTo>
                  <a:lnTo>
                    <a:pt x="199" y="109"/>
                  </a:lnTo>
                  <a:lnTo>
                    <a:pt x="188" y="101"/>
                  </a:lnTo>
                  <a:lnTo>
                    <a:pt x="192" y="99"/>
                  </a:lnTo>
                  <a:lnTo>
                    <a:pt x="197" y="100"/>
                  </a:lnTo>
                  <a:lnTo>
                    <a:pt x="197" y="98"/>
                  </a:lnTo>
                  <a:lnTo>
                    <a:pt x="193" y="94"/>
                  </a:lnTo>
                  <a:lnTo>
                    <a:pt x="190" y="89"/>
                  </a:lnTo>
                  <a:lnTo>
                    <a:pt x="185" y="88"/>
                  </a:lnTo>
                  <a:lnTo>
                    <a:pt x="181" y="88"/>
                  </a:lnTo>
                  <a:lnTo>
                    <a:pt x="180" y="92"/>
                  </a:lnTo>
                  <a:lnTo>
                    <a:pt x="185" y="91"/>
                  </a:lnTo>
                  <a:lnTo>
                    <a:pt x="188" y="92"/>
                  </a:lnTo>
                  <a:lnTo>
                    <a:pt x="190" y="97"/>
                  </a:lnTo>
                  <a:lnTo>
                    <a:pt x="186" y="98"/>
                  </a:lnTo>
                  <a:lnTo>
                    <a:pt x="185" y="105"/>
                  </a:lnTo>
                  <a:lnTo>
                    <a:pt x="181" y="111"/>
                  </a:lnTo>
                  <a:lnTo>
                    <a:pt x="178" y="109"/>
                  </a:lnTo>
                  <a:lnTo>
                    <a:pt x="179" y="114"/>
                  </a:lnTo>
                  <a:lnTo>
                    <a:pt x="175" y="117"/>
                  </a:lnTo>
                  <a:lnTo>
                    <a:pt x="173" y="120"/>
                  </a:lnTo>
                  <a:lnTo>
                    <a:pt x="168" y="121"/>
                  </a:lnTo>
                  <a:lnTo>
                    <a:pt x="165" y="124"/>
                  </a:lnTo>
                  <a:lnTo>
                    <a:pt x="161" y="124"/>
                  </a:lnTo>
                  <a:lnTo>
                    <a:pt x="163" y="126"/>
                  </a:lnTo>
                  <a:lnTo>
                    <a:pt x="159" y="129"/>
                  </a:lnTo>
                  <a:lnTo>
                    <a:pt x="159" y="127"/>
                  </a:lnTo>
                  <a:lnTo>
                    <a:pt x="156" y="127"/>
                  </a:lnTo>
                  <a:lnTo>
                    <a:pt x="156" y="120"/>
                  </a:lnTo>
                  <a:lnTo>
                    <a:pt x="154" y="121"/>
                  </a:lnTo>
                  <a:lnTo>
                    <a:pt x="154" y="130"/>
                  </a:lnTo>
                  <a:lnTo>
                    <a:pt x="152" y="131"/>
                  </a:lnTo>
                  <a:lnTo>
                    <a:pt x="149" y="128"/>
                  </a:lnTo>
                  <a:lnTo>
                    <a:pt x="147" y="126"/>
                  </a:lnTo>
                  <a:lnTo>
                    <a:pt x="145" y="126"/>
                  </a:lnTo>
                  <a:lnTo>
                    <a:pt x="141" y="131"/>
                  </a:lnTo>
                  <a:lnTo>
                    <a:pt x="148" y="130"/>
                  </a:lnTo>
                  <a:lnTo>
                    <a:pt x="149" y="132"/>
                  </a:lnTo>
                  <a:lnTo>
                    <a:pt x="145" y="143"/>
                  </a:lnTo>
                  <a:lnTo>
                    <a:pt x="148" y="149"/>
                  </a:lnTo>
                  <a:lnTo>
                    <a:pt x="152" y="153"/>
                  </a:lnTo>
                  <a:lnTo>
                    <a:pt x="153" y="146"/>
                  </a:lnTo>
                  <a:lnTo>
                    <a:pt x="150" y="146"/>
                  </a:lnTo>
                  <a:lnTo>
                    <a:pt x="149" y="141"/>
                  </a:lnTo>
                  <a:lnTo>
                    <a:pt x="151" y="138"/>
                  </a:lnTo>
                  <a:lnTo>
                    <a:pt x="152" y="135"/>
                  </a:lnTo>
                  <a:lnTo>
                    <a:pt x="154" y="137"/>
                  </a:lnTo>
                  <a:lnTo>
                    <a:pt x="166" y="138"/>
                  </a:lnTo>
                  <a:lnTo>
                    <a:pt x="169" y="138"/>
                  </a:lnTo>
                  <a:lnTo>
                    <a:pt x="170" y="136"/>
                  </a:lnTo>
                  <a:lnTo>
                    <a:pt x="167" y="135"/>
                  </a:lnTo>
                  <a:lnTo>
                    <a:pt x="171" y="129"/>
                  </a:lnTo>
                  <a:lnTo>
                    <a:pt x="181" y="131"/>
                  </a:lnTo>
                  <a:lnTo>
                    <a:pt x="181" y="128"/>
                  </a:lnTo>
                  <a:lnTo>
                    <a:pt x="179" y="126"/>
                  </a:lnTo>
                  <a:lnTo>
                    <a:pt x="181" y="122"/>
                  </a:lnTo>
                  <a:lnTo>
                    <a:pt x="189" y="118"/>
                  </a:lnTo>
                  <a:lnTo>
                    <a:pt x="190" y="121"/>
                  </a:lnTo>
                  <a:lnTo>
                    <a:pt x="193" y="119"/>
                  </a:lnTo>
                  <a:lnTo>
                    <a:pt x="199" y="121"/>
                  </a:lnTo>
                  <a:lnTo>
                    <a:pt x="196" y="123"/>
                  </a:lnTo>
                  <a:lnTo>
                    <a:pt x="196" y="126"/>
                  </a:lnTo>
                  <a:lnTo>
                    <a:pt x="194" y="129"/>
                  </a:lnTo>
                  <a:lnTo>
                    <a:pt x="200" y="130"/>
                  </a:lnTo>
                  <a:lnTo>
                    <a:pt x="200" y="127"/>
                  </a:lnTo>
                  <a:lnTo>
                    <a:pt x="198" y="125"/>
                  </a:lnTo>
                  <a:lnTo>
                    <a:pt x="201" y="123"/>
                  </a:lnTo>
                  <a:lnTo>
                    <a:pt x="204" y="123"/>
                  </a:lnTo>
                  <a:lnTo>
                    <a:pt x="205" y="124"/>
                  </a:lnTo>
                  <a:lnTo>
                    <a:pt x="207" y="119"/>
                  </a:lnTo>
                  <a:lnTo>
                    <a:pt x="217" y="119"/>
                  </a:lnTo>
                  <a:lnTo>
                    <a:pt x="215" y="122"/>
                  </a:lnTo>
                  <a:lnTo>
                    <a:pt x="212" y="122"/>
                  </a:lnTo>
                  <a:lnTo>
                    <a:pt x="211" y="124"/>
                  </a:lnTo>
                  <a:lnTo>
                    <a:pt x="209" y="126"/>
                  </a:lnTo>
                  <a:lnTo>
                    <a:pt x="218" y="125"/>
                  </a:lnTo>
                  <a:lnTo>
                    <a:pt x="221" y="124"/>
                  </a:lnTo>
                  <a:lnTo>
                    <a:pt x="222" y="127"/>
                  </a:lnTo>
                  <a:lnTo>
                    <a:pt x="220" y="132"/>
                  </a:lnTo>
                  <a:lnTo>
                    <a:pt x="216" y="132"/>
                  </a:lnTo>
                  <a:lnTo>
                    <a:pt x="215" y="136"/>
                  </a:lnTo>
                  <a:lnTo>
                    <a:pt x="213" y="138"/>
                  </a:lnTo>
                  <a:lnTo>
                    <a:pt x="213" y="142"/>
                  </a:lnTo>
                  <a:lnTo>
                    <a:pt x="211" y="144"/>
                  </a:lnTo>
                  <a:lnTo>
                    <a:pt x="211" y="146"/>
                  </a:lnTo>
                  <a:lnTo>
                    <a:pt x="215" y="142"/>
                  </a:lnTo>
                  <a:lnTo>
                    <a:pt x="217" y="136"/>
                  </a:lnTo>
                  <a:lnTo>
                    <a:pt x="220" y="136"/>
                  </a:lnTo>
                  <a:lnTo>
                    <a:pt x="223" y="134"/>
                  </a:lnTo>
                  <a:lnTo>
                    <a:pt x="223" y="131"/>
                  </a:lnTo>
                  <a:lnTo>
                    <a:pt x="228" y="127"/>
                  </a:lnTo>
                  <a:lnTo>
                    <a:pt x="229" y="131"/>
                  </a:lnTo>
                  <a:lnTo>
                    <a:pt x="229" y="134"/>
                  </a:lnTo>
                  <a:lnTo>
                    <a:pt x="231" y="135"/>
                  </a:lnTo>
                  <a:lnTo>
                    <a:pt x="232" y="137"/>
                  </a:lnTo>
                  <a:lnTo>
                    <a:pt x="241" y="136"/>
                  </a:lnTo>
                  <a:lnTo>
                    <a:pt x="241" y="134"/>
                  </a:lnTo>
                  <a:lnTo>
                    <a:pt x="235" y="134"/>
                  </a:lnTo>
                  <a:lnTo>
                    <a:pt x="233" y="134"/>
                  </a:lnTo>
                  <a:lnTo>
                    <a:pt x="234" y="125"/>
                  </a:lnTo>
                  <a:lnTo>
                    <a:pt x="238" y="126"/>
                  </a:lnTo>
                  <a:lnTo>
                    <a:pt x="239" y="126"/>
                  </a:lnTo>
                  <a:lnTo>
                    <a:pt x="235" y="124"/>
                  </a:lnTo>
                  <a:lnTo>
                    <a:pt x="237" y="121"/>
                  </a:lnTo>
                  <a:lnTo>
                    <a:pt x="235" y="121"/>
                  </a:lnTo>
                  <a:lnTo>
                    <a:pt x="232" y="123"/>
                  </a:lnTo>
                  <a:lnTo>
                    <a:pt x="230" y="122"/>
                  </a:lnTo>
                  <a:lnTo>
                    <a:pt x="228" y="124"/>
                  </a:lnTo>
                  <a:lnTo>
                    <a:pt x="226" y="122"/>
                  </a:lnTo>
                  <a:lnTo>
                    <a:pt x="229" y="115"/>
                  </a:lnTo>
                  <a:lnTo>
                    <a:pt x="226" y="113"/>
                  </a:lnTo>
                  <a:lnTo>
                    <a:pt x="229" y="110"/>
                  </a:lnTo>
                  <a:lnTo>
                    <a:pt x="235" y="111"/>
                  </a:lnTo>
                  <a:lnTo>
                    <a:pt x="238" y="110"/>
                  </a:lnTo>
                  <a:lnTo>
                    <a:pt x="237" y="113"/>
                  </a:lnTo>
                  <a:lnTo>
                    <a:pt x="239" y="118"/>
                  </a:lnTo>
                  <a:lnTo>
                    <a:pt x="240" y="117"/>
                  </a:lnTo>
                  <a:lnTo>
                    <a:pt x="247" y="126"/>
                  </a:lnTo>
                  <a:lnTo>
                    <a:pt x="251" y="123"/>
                  </a:lnTo>
                  <a:lnTo>
                    <a:pt x="253" y="126"/>
                  </a:lnTo>
                  <a:lnTo>
                    <a:pt x="247" y="127"/>
                  </a:lnTo>
                  <a:lnTo>
                    <a:pt x="247" y="132"/>
                  </a:lnTo>
                  <a:lnTo>
                    <a:pt x="245" y="134"/>
                  </a:lnTo>
                  <a:lnTo>
                    <a:pt x="239" y="156"/>
                  </a:lnTo>
                  <a:lnTo>
                    <a:pt x="236" y="156"/>
                  </a:lnTo>
                  <a:lnTo>
                    <a:pt x="236" y="152"/>
                  </a:lnTo>
                  <a:lnTo>
                    <a:pt x="234" y="149"/>
                  </a:lnTo>
                  <a:lnTo>
                    <a:pt x="232" y="150"/>
                  </a:lnTo>
                  <a:lnTo>
                    <a:pt x="231" y="147"/>
                  </a:lnTo>
                  <a:lnTo>
                    <a:pt x="230" y="150"/>
                  </a:lnTo>
                  <a:lnTo>
                    <a:pt x="227" y="147"/>
                  </a:lnTo>
                  <a:lnTo>
                    <a:pt x="227" y="151"/>
                  </a:lnTo>
                  <a:lnTo>
                    <a:pt x="235" y="154"/>
                  </a:lnTo>
                  <a:lnTo>
                    <a:pt x="234" y="157"/>
                  </a:lnTo>
                  <a:lnTo>
                    <a:pt x="236" y="159"/>
                  </a:lnTo>
                  <a:lnTo>
                    <a:pt x="233" y="162"/>
                  </a:lnTo>
                  <a:lnTo>
                    <a:pt x="231" y="161"/>
                  </a:lnTo>
                  <a:lnTo>
                    <a:pt x="228" y="162"/>
                  </a:lnTo>
                  <a:lnTo>
                    <a:pt x="224" y="163"/>
                  </a:lnTo>
                  <a:lnTo>
                    <a:pt x="224" y="162"/>
                  </a:lnTo>
                  <a:lnTo>
                    <a:pt x="224" y="159"/>
                  </a:lnTo>
                  <a:lnTo>
                    <a:pt x="225" y="155"/>
                  </a:lnTo>
                  <a:lnTo>
                    <a:pt x="223" y="155"/>
                  </a:lnTo>
                  <a:lnTo>
                    <a:pt x="221" y="154"/>
                  </a:lnTo>
                  <a:lnTo>
                    <a:pt x="221" y="160"/>
                  </a:lnTo>
                  <a:lnTo>
                    <a:pt x="217" y="162"/>
                  </a:lnTo>
                  <a:lnTo>
                    <a:pt x="216" y="156"/>
                  </a:lnTo>
                  <a:lnTo>
                    <a:pt x="215" y="163"/>
                  </a:lnTo>
                  <a:lnTo>
                    <a:pt x="211" y="160"/>
                  </a:lnTo>
                  <a:lnTo>
                    <a:pt x="211" y="166"/>
                  </a:lnTo>
                  <a:lnTo>
                    <a:pt x="201" y="165"/>
                  </a:lnTo>
                  <a:lnTo>
                    <a:pt x="198" y="161"/>
                  </a:lnTo>
                  <a:lnTo>
                    <a:pt x="198" y="155"/>
                  </a:lnTo>
                  <a:lnTo>
                    <a:pt x="196" y="155"/>
                  </a:lnTo>
                  <a:lnTo>
                    <a:pt x="195" y="160"/>
                  </a:lnTo>
                  <a:lnTo>
                    <a:pt x="198" y="166"/>
                  </a:lnTo>
                  <a:lnTo>
                    <a:pt x="188" y="172"/>
                  </a:lnTo>
                  <a:lnTo>
                    <a:pt x="198" y="170"/>
                  </a:lnTo>
                  <a:lnTo>
                    <a:pt x="202" y="170"/>
                  </a:lnTo>
                  <a:lnTo>
                    <a:pt x="204" y="176"/>
                  </a:lnTo>
                  <a:lnTo>
                    <a:pt x="206" y="176"/>
                  </a:lnTo>
                  <a:lnTo>
                    <a:pt x="205" y="168"/>
                  </a:lnTo>
                  <a:lnTo>
                    <a:pt x="208" y="169"/>
                  </a:lnTo>
                  <a:lnTo>
                    <a:pt x="209" y="170"/>
                  </a:lnTo>
                  <a:lnTo>
                    <a:pt x="211" y="170"/>
                  </a:lnTo>
                  <a:lnTo>
                    <a:pt x="214" y="173"/>
                  </a:lnTo>
                  <a:lnTo>
                    <a:pt x="216" y="167"/>
                  </a:lnTo>
                  <a:lnTo>
                    <a:pt x="217" y="169"/>
                  </a:lnTo>
                  <a:lnTo>
                    <a:pt x="220" y="166"/>
                  </a:lnTo>
                  <a:lnTo>
                    <a:pt x="221" y="170"/>
                  </a:lnTo>
                  <a:lnTo>
                    <a:pt x="224" y="169"/>
                  </a:lnTo>
                  <a:lnTo>
                    <a:pt x="216" y="182"/>
                  </a:lnTo>
                  <a:lnTo>
                    <a:pt x="200" y="188"/>
                  </a:lnTo>
                  <a:lnTo>
                    <a:pt x="198" y="188"/>
                  </a:lnTo>
                  <a:lnTo>
                    <a:pt x="194" y="191"/>
                  </a:lnTo>
                  <a:lnTo>
                    <a:pt x="195" y="185"/>
                  </a:lnTo>
                  <a:lnTo>
                    <a:pt x="192" y="189"/>
                  </a:lnTo>
                  <a:lnTo>
                    <a:pt x="192" y="186"/>
                  </a:lnTo>
                  <a:lnTo>
                    <a:pt x="189" y="185"/>
                  </a:lnTo>
                  <a:lnTo>
                    <a:pt x="188" y="187"/>
                  </a:lnTo>
                  <a:lnTo>
                    <a:pt x="190" y="188"/>
                  </a:lnTo>
                  <a:lnTo>
                    <a:pt x="190" y="190"/>
                  </a:lnTo>
                  <a:lnTo>
                    <a:pt x="192" y="191"/>
                  </a:lnTo>
                  <a:lnTo>
                    <a:pt x="190" y="195"/>
                  </a:lnTo>
                  <a:lnTo>
                    <a:pt x="194" y="194"/>
                  </a:lnTo>
                  <a:lnTo>
                    <a:pt x="192" y="197"/>
                  </a:lnTo>
                  <a:lnTo>
                    <a:pt x="187" y="199"/>
                  </a:lnTo>
                  <a:lnTo>
                    <a:pt x="183" y="202"/>
                  </a:lnTo>
                  <a:lnTo>
                    <a:pt x="180" y="202"/>
                  </a:lnTo>
                  <a:lnTo>
                    <a:pt x="178" y="199"/>
                  </a:lnTo>
                  <a:lnTo>
                    <a:pt x="178" y="196"/>
                  </a:lnTo>
                  <a:lnTo>
                    <a:pt x="177" y="195"/>
                  </a:lnTo>
                  <a:lnTo>
                    <a:pt x="175" y="200"/>
                  </a:lnTo>
                  <a:lnTo>
                    <a:pt x="181" y="206"/>
                  </a:lnTo>
                  <a:lnTo>
                    <a:pt x="171" y="212"/>
                  </a:lnTo>
                  <a:lnTo>
                    <a:pt x="171" y="204"/>
                  </a:lnTo>
                  <a:lnTo>
                    <a:pt x="169" y="213"/>
                  </a:lnTo>
                  <a:lnTo>
                    <a:pt x="162" y="215"/>
                  </a:lnTo>
                  <a:lnTo>
                    <a:pt x="160" y="206"/>
                  </a:lnTo>
                  <a:lnTo>
                    <a:pt x="163" y="199"/>
                  </a:lnTo>
                  <a:lnTo>
                    <a:pt x="158" y="202"/>
                  </a:lnTo>
                  <a:lnTo>
                    <a:pt x="154" y="199"/>
                  </a:lnTo>
                  <a:lnTo>
                    <a:pt x="156" y="206"/>
                  </a:lnTo>
                  <a:lnTo>
                    <a:pt x="158" y="213"/>
                  </a:lnTo>
                  <a:lnTo>
                    <a:pt x="153" y="212"/>
                  </a:lnTo>
                  <a:lnTo>
                    <a:pt x="150" y="204"/>
                  </a:lnTo>
                  <a:lnTo>
                    <a:pt x="147" y="204"/>
                  </a:lnTo>
                  <a:lnTo>
                    <a:pt x="150" y="212"/>
                  </a:lnTo>
                  <a:lnTo>
                    <a:pt x="148" y="215"/>
                  </a:lnTo>
                  <a:lnTo>
                    <a:pt x="141" y="214"/>
                  </a:lnTo>
                  <a:lnTo>
                    <a:pt x="141" y="216"/>
                  </a:lnTo>
                  <a:lnTo>
                    <a:pt x="145" y="216"/>
                  </a:lnTo>
                  <a:lnTo>
                    <a:pt x="147" y="218"/>
                  </a:lnTo>
                  <a:lnTo>
                    <a:pt x="149" y="216"/>
                  </a:lnTo>
                  <a:lnTo>
                    <a:pt x="152" y="216"/>
                  </a:lnTo>
                  <a:lnTo>
                    <a:pt x="155" y="216"/>
                  </a:lnTo>
                  <a:lnTo>
                    <a:pt x="155" y="217"/>
                  </a:lnTo>
                  <a:lnTo>
                    <a:pt x="158" y="217"/>
                  </a:lnTo>
                  <a:lnTo>
                    <a:pt x="159" y="221"/>
                  </a:lnTo>
                  <a:lnTo>
                    <a:pt x="155" y="226"/>
                  </a:lnTo>
                  <a:lnTo>
                    <a:pt x="144" y="231"/>
                  </a:lnTo>
                  <a:lnTo>
                    <a:pt x="131" y="237"/>
                  </a:lnTo>
                  <a:lnTo>
                    <a:pt x="132" y="233"/>
                  </a:lnTo>
                  <a:lnTo>
                    <a:pt x="131" y="231"/>
                  </a:lnTo>
                  <a:lnTo>
                    <a:pt x="131" y="229"/>
                  </a:lnTo>
                  <a:lnTo>
                    <a:pt x="130" y="227"/>
                  </a:lnTo>
                  <a:lnTo>
                    <a:pt x="129" y="223"/>
                  </a:lnTo>
                  <a:lnTo>
                    <a:pt x="126" y="222"/>
                  </a:lnTo>
                  <a:lnTo>
                    <a:pt x="127" y="227"/>
                  </a:lnTo>
                  <a:lnTo>
                    <a:pt x="124" y="229"/>
                  </a:lnTo>
                  <a:lnTo>
                    <a:pt x="117" y="223"/>
                  </a:lnTo>
                  <a:lnTo>
                    <a:pt x="114" y="215"/>
                  </a:lnTo>
                  <a:lnTo>
                    <a:pt x="112" y="215"/>
                  </a:lnTo>
                  <a:lnTo>
                    <a:pt x="114" y="223"/>
                  </a:lnTo>
                  <a:lnTo>
                    <a:pt x="116" y="229"/>
                  </a:lnTo>
                  <a:lnTo>
                    <a:pt x="124" y="232"/>
                  </a:lnTo>
                  <a:lnTo>
                    <a:pt x="127" y="231"/>
                  </a:lnTo>
                  <a:lnTo>
                    <a:pt x="128" y="234"/>
                  </a:lnTo>
                  <a:lnTo>
                    <a:pt x="125" y="242"/>
                  </a:lnTo>
                  <a:lnTo>
                    <a:pt x="121" y="248"/>
                  </a:lnTo>
                  <a:lnTo>
                    <a:pt x="112" y="251"/>
                  </a:lnTo>
                  <a:lnTo>
                    <a:pt x="106" y="253"/>
                  </a:lnTo>
                  <a:lnTo>
                    <a:pt x="105" y="257"/>
                  </a:lnTo>
                  <a:lnTo>
                    <a:pt x="69" y="231"/>
                  </a:lnTo>
                  <a:lnTo>
                    <a:pt x="67" y="222"/>
                  </a:lnTo>
                  <a:lnTo>
                    <a:pt x="64" y="230"/>
                  </a:lnTo>
                  <a:lnTo>
                    <a:pt x="50" y="218"/>
                  </a:lnTo>
                  <a:lnTo>
                    <a:pt x="48" y="215"/>
                  </a:lnTo>
                  <a:lnTo>
                    <a:pt x="41" y="215"/>
                  </a:lnTo>
                  <a:lnTo>
                    <a:pt x="37" y="212"/>
                  </a:lnTo>
                  <a:lnTo>
                    <a:pt x="34" y="212"/>
                  </a:lnTo>
                  <a:lnTo>
                    <a:pt x="31" y="206"/>
                  </a:lnTo>
                  <a:lnTo>
                    <a:pt x="34" y="206"/>
                  </a:lnTo>
                  <a:lnTo>
                    <a:pt x="32" y="204"/>
                  </a:lnTo>
                  <a:lnTo>
                    <a:pt x="33" y="200"/>
                  </a:lnTo>
                  <a:lnTo>
                    <a:pt x="38" y="198"/>
                  </a:lnTo>
                  <a:lnTo>
                    <a:pt x="40" y="192"/>
                  </a:lnTo>
                  <a:lnTo>
                    <a:pt x="41" y="191"/>
                  </a:lnTo>
                  <a:lnTo>
                    <a:pt x="39" y="189"/>
                  </a:lnTo>
                  <a:lnTo>
                    <a:pt x="35" y="196"/>
                  </a:lnTo>
                  <a:lnTo>
                    <a:pt x="30" y="199"/>
                  </a:lnTo>
                  <a:lnTo>
                    <a:pt x="26" y="201"/>
                  </a:lnTo>
                  <a:lnTo>
                    <a:pt x="20" y="196"/>
                  </a:lnTo>
                  <a:lnTo>
                    <a:pt x="23" y="194"/>
                  </a:lnTo>
                  <a:lnTo>
                    <a:pt x="27" y="187"/>
                  </a:lnTo>
                  <a:lnTo>
                    <a:pt x="28" y="183"/>
                  </a:lnTo>
                  <a:lnTo>
                    <a:pt x="28" y="178"/>
                  </a:lnTo>
                  <a:lnTo>
                    <a:pt x="29" y="177"/>
                  </a:lnTo>
                  <a:lnTo>
                    <a:pt x="30" y="176"/>
                  </a:lnTo>
                  <a:lnTo>
                    <a:pt x="29" y="172"/>
                  </a:lnTo>
                  <a:lnTo>
                    <a:pt x="29" y="164"/>
                  </a:lnTo>
                  <a:lnTo>
                    <a:pt x="27" y="160"/>
                  </a:lnTo>
                  <a:lnTo>
                    <a:pt x="30" y="158"/>
                  </a:lnTo>
                </a:path>
              </a:pathLst>
            </a:custGeom>
            <a:solidFill>
              <a:srgbClr val="3333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1" name="Freeform 121"/>
            <p:cNvSpPr>
              <a:spLocks/>
            </p:cNvSpPr>
            <p:nvPr/>
          </p:nvSpPr>
          <p:spPr bwMode="auto">
            <a:xfrm>
              <a:off x="8004175" y="2522538"/>
              <a:ext cx="390525" cy="422275"/>
            </a:xfrm>
            <a:custGeom>
              <a:avLst/>
              <a:gdLst>
                <a:gd name="T0" fmla="*/ 2147483647 w 246"/>
                <a:gd name="T1" fmla="*/ 2147483647 h 266"/>
                <a:gd name="T2" fmla="*/ 2147483647 w 246"/>
                <a:gd name="T3" fmla="*/ 2147483647 h 266"/>
                <a:gd name="T4" fmla="*/ 2147483647 w 246"/>
                <a:gd name="T5" fmla="*/ 2147483647 h 266"/>
                <a:gd name="T6" fmla="*/ 2147483647 w 246"/>
                <a:gd name="T7" fmla="*/ 2147483647 h 266"/>
                <a:gd name="T8" fmla="*/ 2147483647 w 246"/>
                <a:gd name="T9" fmla="*/ 2147483647 h 266"/>
                <a:gd name="T10" fmla="*/ 2147483647 w 246"/>
                <a:gd name="T11" fmla="*/ 2147483647 h 266"/>
                <a:gd name="T12" fmla="*/ 2147483647 w 246"/>
                <a:gd name="T13" fmla="*/ 2147483647 h 266"/>
                <a:gd name="T14" fmla="*/ 2147483647 w 246"/>
                <a:gd name="T15" fmla="*/ 2147483647 h 266"/>
                <a:gd name="T16" fmla="*/ 2147483647 w 246"/>
                <a:gd name="T17" fmla="*/ 2147483647 h 266"/>
                <a:gd name="T18" fmla="*/ 2147483647 w 246"/>
                <a:gd name="T19" fmla="*/ 2147483647 h 266"/>
                <a:gd name="T20" fmla="*/ 2147483647 w 246"/>
                <a:gd name="T21" fmla="*/ 2147483647 h 266"/>
                <a:gd name="T22" fmla="*/ 2147483647 w 246"/>
                <a:gd name="T23" fmla="*/ 2147483647 h 266"/>
                <a:gd name="T24" fmla="*/ 2147483647 w 246"/>
                <a:gd name="T25" fmla="*/ 2147483647 h 266"/>
                <a:gd name="T26" fmla="*/ 2147483647 w 246"/>
                <a:gd name="T27" fmla="*/ 2147483647 h 266"/>
                <a:gd name="T28" fmla="*/ 2147483647 w 246"/>
                <a:gd name="T29" fmla="*/ 2147483647 h 266"/>
                <a:gd name="T30" fmla="*/ 2147483647 w 246"/>
                <a:gd name="T31" fmla="*/ 2147483647 h 266"/>
                <a:gd name="T32" fmla="*/ 2147483647 w 246"/>
                <a:gd name="T33" fmla="*/ 2147483647 h 266"/>
                <a:gd name="T34" fmla="*/ 2147483647 w 246"/>
                <a:gd name="T35" fmla="*/ 2147483647 h 266"/>
                <a:gd name="T36" fmla="*/ 2147483647 w 246"/>
                <a:gd name="T37" fmla="*/ 2147483647 h 266"/>
                <a:gd name="T38" fmla="*/ 2147483647 w 246"/>
                <a:gd name="T39" fmla="*/ 2147483647 h 266"/>
                <a:gd name="T40" fmla="*/ 2147483647 w 246"/>
                <a:gd name="T41" fmla="*/ 2147483647 h 266"/>
                <a:gd name="T42" fmla="*/ 2147483647 w 246"/>
                <a:gd name="T43" fmla="*/ 2147483647 h 266"/>
                <a:gd name="T44" fmla="*/ 2147483647 w 246"/>
                <a:gd name="T45" fmla="*/ 2147483647 h 266"/>
                <a:gd name="T46" fmla="*/ 2147483647 w 246"/>
                <a:gd name="T47" fmla="*/ 2147483647 h 266"/>
                <a:gd name="T48" fmla="*/ 2147483647 w 246"/>
                <a:gd name="T49" fmla="*/ 2147483647 h 266"/>
                <a:gd name="T50" fmla="*/ 2147483647 w 246"/>
                <a:gd name="T51" fmla="*/ 2147483647 h 266"/>
                <a:gd name="T52" fmla="*/ 2147483647 w 246"/>
                <a:gd name="T53" fmla="*/ 2147483647 h 266"/>
                <a:gd name="T54" fmla="*/ 2147483647 w 246"/>
                <a:gd name="T55" fmla="*/ 2147483647 h 266"/>
                <a:gd name="T56" fmla="*/ 2147483647 w 246"/>
                <a:gd name="T57" fmla="*/ 2147483647 h 266"/>
                <a:gd name="T58" fmla="*/ 2147483647 w 246"/>
                <a:gd name="T59" fmla="*/ 2147483647 h 266"/>
                <a:gd name="T60" fmla="*/ 2147483647 w 246"/>
                <a:gd name="T61" fmla="*/ 2147483647 h 266"/>
                <a:gd name="T62" fmla="*/ 2147483647 w 246"/>
                <a:gd name="T63" fmla="*/ 2147483647 h 266"/>
                <a:gd name="T64" fmla="*/ 2147483647 w 246"/>
                <a:gd name="T65" fmla="*/ 2147483647 h 266"/>
                <a:gd name="T66" fmla="*/ 2147483647 w 246"/>
                <a:gd name="T67" fmla="*/ 2147483647 h 266"/>
                <a:gd name="T68" fmla="*/ 2147483647 w 246"/>
                <a:gd name="T69" fmla="*/ 2147483647 h 266"/>
                <a:gd name="T70" fmla="*/ 2147483647 w 246"/>
                <a:gd name="T71" fmla="*/ 0 h 266"/>
                <a:gd name="T72" fmla="*/ 2147483647 w 246"/>
                <a:gd name="T73" fmla="*/ 2147483647 h 266"/>
                <a:gd name="T74" fmla="*/ 2147483647 w 246"/>
                <a:gd name="T75" fmla="*/ 2147483647 h 266"/>
                <a:gd name="T76" fmla="*/ 2147483647 w 246"/>
                <a:gd name="T77" fmla="*/ 2147483647 h 266"/>
                <a:gd name="T78" fmla="*/ 2147483647 w 246"/>
                <a:gd name="T79" fmla="*/ 2147483647 h 266"/>
                <a:gd name="T80" fmla="*/ 2147483647 w 246"/>
                <a:gd name="T81" fmla="*/ 2147483647 h 266"/>
                <a:gd name="T82" fmla="*/ 2147483647 w 246"/>
                <a:gd name="T83" fmla="*/ 2147483647 h 266"/>
                <a:gd name="T84" fmla="*/ 2147483647 w 246"/>
                <a:gd name="T85" fmla="*/ 2147483647 h 266"/>
                <a:gd name="T86" fmla="*/ 2147483647 w 246"/>
                <a:gd name="T87" fmla="*/ 2147483647 h 266"/>
                <a:gd name="T88" fmla="*/ 2147483647 w 246"/>
                <a:gd name="T89" fmla="*/ 2147483647 h 266"/>
                <a:gd name="T90" fmla="*/ 2147483647 w 246"/>
                <a:gd name="T91" fmla="*/ 2147483647 h 266"/>
                <a:gd name="T92" fmla="*/ 2147483647 w 246"/>
                <a:gd name="T93" fmla="*/ 2147483647 h 266"/>
                <a:gd name="T94" fmla="*/ 2147483647 w 246"/>
                <a:gd name="T95" fmla="*/ 2147483647 h 266"/>
                <a:gd name="T96" fmla="*/ 2147483647 w 246"/>
                <a:gd name="T97" fmla="*/ 2147483647 h 266"/>
                <a:gd name="T98" fmla="*/ 2147483647 w 246"/>
                <a:gd name="T99" fmla="*/ 2147483647 h 266"/>
                <a:gd name="T100" fmla="*/ 2147483647 w 246"/>
                <a:gd name="T101" fmla="*/ 2147483647 h 266"/>
                <a:gd name="T102" fmla="*/ 2147483647 w 246"/>
                <a:gd name="T103" fmla="*/ 2147483647 h 266"/>
                <a:gd name="T104" fmla="*/ 2147483647 w 246"/>
                <a:gd name="T105" fmla="*/ 2147483647 h 266"/>
                <a:gd name="T106" fmla="*/ 2147483647 w 246"/>
                <a:gd name="T107" fmla="*/ 2147483647 h 266"/>
                <a:gd name="T108" fmla="*/ 2147483647 w 246"/>
                <a:gd name="T109" fmla="*/ 2147483647 h 2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6"/>
                <a:gd name="T166" fmla="*/ 0 h 266"/>
                <a:gd name="T167" fmla="*/ 246 w 246"/>
                <a:gd name="T168" fmla="*/ 266 h 26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6" h="266">
                  <a:moveTo>
                    <a:pt x="188" y="174"/>
                  </a:moveTo>
                  <a:lnTo>
                    <a:pt x="191" y="172"/>
                  </a:lnTo>
                  <a:lnTo>
                    <a:pt x="199" y="174"/>
                  </a:lnTo>
                  <a:lnTo>
                    <a:pt x="202" y="180"/>
                  </a:lnTo>
                  <a:lnTo>
                    <a:pt x="203" y="186"/>
                  </a:lnTo>
                  <a:lnTo>
                    <a:pt x="209" y="194"/>
                  </a:lnTo>
                  <a:lnTo>
                    <a:pt x="210" y="201"/>
                  </a:lnTo>
                  <a:lnTo>
                    <a:pt x="200" y="199"/>
                  </a:lnTo>
                  <a:lnTo>
                    <a:pt x="191" y="202"/>
                  </a:lnTo>
                  <a:lnTo>
                    <a:pt x="188" y="205"/>
                  </a:lnTo>
                  <a:lnTo>
                    <a:pt x="194" y="205"/>
                  </a:lnTo>
                  <a:lnTo>
                    <a:pt x="196" y="203"/>
                  </a:lnTo>
                  <a:lnTo>
                    <a:pt x="201" y="203"/>
                  </a:lnTo>
                  <a:lnTo>
                    <a:pt x="203" y="203"/>
                  </a:lnTo>
                  <a:lnTo>
                    <a:pt x="208" y="207"/>
                  </a:lnTo>
                  <a:lnTo>
                    <a:pt x="211" y="209"/>
                  </a:lnTo>
                  <a:lnTo>
                    <a:pt x="213" y="206"/>
                  </a:lnTo>
                  <a:lnTo>
                    <a:pt x="218" y="208"/>
                  </a:lnTo>
                  <a:lnTo>
                    <a:pt x="221" y="209"/>
                  </a:lnTo>
                  <a:lnTo>
                    <a:pt x="226" y="211"/>
                  </a:lnTo>
                  <a:lnTo>
                    <a:pt x="235" y="218"/>
                  </a:lnTo>
                  <a:lnTo>
                    <a:pt x="232" y="226"/>
                  </a:lnTo>
                  <a:lnTo>
                    <a:pt x="225" y="228"/>
                  </a:lnTo>
                  <a:lnTo>
                    <a:pt x="230" y="229"/>
                  </a:lnTo>
                  <a:lnTo>
                    <a:pt x="234" y="232"/>
                  </a:lnTo>
                  <a:lnTo>
                    <a:pt x="235" y="230"/>
                  </a:lnTo>
                  <a:lnTo>
                    <a:pt x="237" y="228"/>
                  </a:lnTo>
                  <a:lnTo>
                    <a:pt x="239" y="232"/>
                  </a:lnTo>
                  <a:lnTo>
                    <a:pt x="239" y="234"/>
                  </a:lnTo>
                  <a:lnTo>
                    <a:pt x="241" y="235"/>
                  </a:lnTo>
                  <a:lnTo>
                    <a:pt x="244" y="242"/>
                  </a:lnTo>
                  <a:lnTo>
                    <a:pt x="245" y="251"/>
                  </a:lnTo>
                  <a:lnTo>
                    <a:pt x="243" y="253"/>
                  </a:lnTo>
                  <a:lnTo>
                    <a:pt x="224" y="260"/>
                  </a:lnTo>
                  <a:lnTo>
                    <a:pt x="220" y="257"/>
                  </a:lnTo>
                  <a:lnTo>
                    <a:pt x="216" y="257"/>
                  </a:lnTo>
                  <a:lnTo>
                    <a:pt x="214" y="253"/>
                  </a:lnTo>
                  <a:lnTo>
                    <a:pt x="206" y="255"/>
                  </a:lnTo>
                  <a:lnTo>
                    <a:pt x="203" y="248"/>
                  </a:lnTo>
                  <a:lnTo>
                    <a:pt x="201" y="243"/>
                  </a:lnTo>
                  <a:lnTo>
                    <a:pt x="199" y="245"/>
                  </a:lnTo>
                  <a:lnTo>
                    <a:pt x="194" y="246"/>
                  </a:lnTo>
                  <a:lnTo>
                    <a:pt x="191" y="240"/>
                  </a:lnTo>
                  <a:lnTo>
                    <a:pt x="190" y="241"/>
                  </a:lnTo>
                  <a:lnTo>
                    <a:pt x="187" y="241"/>
                  </a:lnTo>
                  <a:lnTo>
                    <a:pt x="188" y="243"/>
                  </a:lnTo>
                  <a:lnTo>
                    <a:pt x="187" y="245"/>
                  </a:lnTo>
                  <a:lnTo>
                    <a:pt x="190" y="244"/>
                  </a:lnTo>
                  <a:lnTo>
                    <a:pt x="192" y="247"/>
                  </a:lnTo>
                  <a:lnTo>
                    <a:pt x="197" y="247"/>
                  </a:lnTo>
                  <a:lnTo>
                    <a:pt x="199" y="248"/>
                  </a:lnTo>
                  <a:lnTo>
                    <a:pt x="201" y="251"/>
                  </a:lnTo>
                  <a:lnTo>
                    <a:pt x="199" y="251"/>
                  </a:lnTo>
                  <a:lnTo>
                    <a:pt x="198" y="254"/>
                  </a:lnTo>
                  <a:lnTo>
                    <a:pt x="200" y="254"/>
                  </a:lnTo>
                  <a:lnTo>
                    <a:pt x="201" y="256"/>
                  </a:lnTo>
                  <a:lnTo>
                    <a:pt x="208" y="259"/>
                  </a:lnTo>
                  <a:lnTo>
                    <a:pt x="209" y="258"/>
                  </a:lnTo>
                  <a:lnTo>
                    <a:pt x="210" y="259"/>
                  </a:lnTo>
                  <a:lnTo>
                    <a:pt x="205" y="261"/>
                  </a:lnTo>
                  <a:lnTo>
                    <a:pt x="199" y="261"/>
                  </a:lnTo>
                  <a:lnTo>
                    <a:pt x="196" y="262"/>
                  </a:lnTo>
                  <a:lnTo>
                    <a:pt x="183" y="265"/>
                  </a:lnTo>
                  <a:lnTo>
                    <a:pt x="181" y="264"/>
                  </a:lnTo>
                  <a:lnTo>
                    <a:pt x="179" y="265"/>
                  </a:lnTo>
                  <a:lnTo>
                    <a:pt x="176" y="262"/>
                  </a:lnTo>
                  <a:lnTo>
                    <a:pt x="171" y="264"/>
                  </a:lnTo>
                  <a:lnTo>
                    <a:pt x="168" y="259"/>
                  </a:lnTo>
                  <a:lnTo>
                    <a:pt x="163" y="257"/>
                  </a:lnTo>
                  <a:lnTo>
                    <a:pt x="158" y="250"/>
                  </a:lnTo>
                  <a:lnTo>
                    <a:pt x="156" y="246"/>
                  </a:lnTo>
                  <a:lnTo>
                    <a:pt x="148" y="238"/>
                  </a:lnTo>
                  <a:lnTo>
                    <a:pt x="145" y="232"/>
                  </a:lnTo>
                  <a:lnTo>
                    <a:pt x="147" y="230"/>
                  </a:lnTo>
                  <a:lnTo>
                    <a:pt x="148" y="219"/>
                  </a:lnTo>
                  <a:lnTo>
                    <a:pt x="144" y="231"/>
                  </a:lnTo>
                  <a:lnTo>
                    <a:pt x="141" y="229"/>
                  </a:lnTo>
                  <a:lnTo>
                    <a:pt x="138" y="230"/>
                  </a:lnTo>
                  <a:lnTo>
                    <a:pt x="136" y="226"/>
                  </a:lnTo>
                  <a:lnTo>
                    <a:pt x="137" y="223"/>
                  </a:lnTo>
                  <a:lnTo>
                    <a:pt x="135" y="221"/>
                  </a:lnTo>
                  <a:lnTo>
                    <a:pt x="123" y="216"/>
                  </a:lnTo>
                  <a:lnTo>
                    <a:pt x="118" y="207"/>
                  </a:lnTo>
                  <a:lnTo>
                    <a:pt x="116" y="204"/>
                  </a:lnTo>
                  <a:lnTo>
                    <a:pt x="114" y="201"/>
                  </a:lnTo>
                  <a:lnTo>
                    <a:pt x="110" y="201"/>
                  </a:lnTo>
                  <a:lnTo>
                    <a:pt x="105" y="194"/>
                  </a:lnTo>
                  <a:lnTo>
                    <a:pt x="101" y="193"/>
                  </a:lnTo>
                  <a:lnTo>
                    <a:pt x="100" y="189"/>
                  </a:lnTo>
                  <a:lnTo>
                    <a:pt x="96" y="188"/>
                  </a:lnTo>
                  <a:lnTo>
                    <a:pt x="93" y="186"/>
                  </a:lnTo>
                  <a:lnTo>
                    <a:pt x="91" y="188"/>
                  </a:lnTo>
                  <a:lnTo>
                    <a:pt x="86" y="187"/>
                  </a:lnTo>
                  <a:lnTo>
                    <a:pt x="85" y="183"/>
                  </a:lnTo>
                  <a:lnTo>
                    <a:pt x="79" y="179"/>
                  </a:lnTo>
                  <a:lnTo>
                    <a:pt x="72" y="178"/>
                  </a:lnTo>
                  <a:lnTo>
                    <a:pt x="68" y="175"/>
                  </a:lnTo>
                  <a:lnTo>
                    <a:pt x="67" y="172"/>
                  </a:lnTo>
                  <a:lnTo>
                    <a:pt x="66" y="168"/>
                  </a:lnTo>
                  <a:lnTo>
                    <a:pt x="65" y="163"/>
                  </a:lnTo>
                  <a:lnTo>
                    <a:pt x="62" y="161"/>
                  </a:lnTo>
                  <a:lnTo>
                    <a:pt x="58" y="154"/>
                  </a:lnTo>
                  <a:lnTo>
                    <a:pt x="56" y="148"/>
                  </a:lnTo>
                  <a:lnTo>
                    <a:pt x="27" y="102"/>
                  </a:lnTo>
                  <a:lnTo>
                    <a:pt x="23" y="93"/>
                  </a:lnTo>
                  <a:lnTo>
                    <a:pt x="1" y="34"/>
                  </a:lnTo>
                  <a:lnTo>
                    <a:pt x="0" y="30"/>
                  </a:lnTo>
                  <a:lnTo>
                    <a:pt x="1" y="0"/>
                  </a:lnTo>
                  <a:lnTo>
                    <a:pt x="39" y="31"/>
                  </a:lnTo>
                  <a:lnTo>
                    <a:pt x="50" y="38"/>
                  </a:lnTo>
                  <a:lnTo>
                    <a:pt x="53" y="38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71" y="43"/>
                  </a:lnTo>
                  <a:lnTo>
                    <a:pt x="72" y="48"/>
                  </a:lnTo>
                  <a:lnTo>
                    <a:pt x="74" y="57"/>
                  </a:lnTo>
                  <a:lnTo>
                    <a:pt x="77" y="58"/>
                  </a:lnTo>
                  <a:lnTo>
                    <a:pt x="84" y="59"/>
                  </a:lnTo>
                  <a:lnTo>
                    <a:pt x="86" y="62"/>
                  </a:lnTo>
                  <a:lnTo>
                    <a:pt x="89" y="60"/>
                  </a:lnTo>
                  <a:lnTo>
                    <a:pt x="93" y="60"/>
                  </a:lnTo>
                  <a:lnTo>
                    <a:pt x="96" y="61"/>
                  </a:lnTo>
                  <a:lnTo>
                    <a:pt x="98" y="65"/>
                  </a:lnTo>
                  <a:lnTo>
                    <a:pt x="104" y="74"/>
                  </a:lnTo>
                  <a:lnTo>
                    <a:pt x="117" y="87"/>
                  </a:lnTo>
                  <a:lnTo>
                    <a:pt x="120" y="85"/>
                  </a:lnTo>
                  <a:lnTo>
                    <a:pt x="124" y="87"/>
                  </a:lnTo>
                  <a:lnTo>
                    <a:pt x="128" y="86"/>
                  </a:lnTo>
                  <a:lnTo>
                    <a:pt x="131" y="87"/>
                  </a:lnTo>
                  <a:lnTo>
                    <a:pt x="135" y="89"/>
                  </a:lnTo>
                  <a:lnTo>
                    <a:pt x="135" y="93"/>
                  </a:lnTo>
                  <a:lnTo>
                    <a:pt x="135" y="97"/>
                  </a:lnTo>
                  <a:lnTo>
                    <a:pt x="135" y="102"/>
                  </a:lnTo>
                  <a:lnTo>
                    <a:pt x="138" y="103"/>
                  </a:lnTo>
                  <a:lnTo>
                    <a:pt x="139" y="103"/>
                  </a:lnTo>
                  <a:lnTo>
                    <a:pt x="144" y="101"/>
                  </a:lnTo>
                  <a:lnTo>
                    <a:pt x="145" y="97"/>
                  </a:lnTo>
                  <a:lnTo>
                    <a:pt x="149" y="98"/>
                  </a:lnTo>
                  <a:lnTo>
                    <a:pt x="150" y="105"/>
                  </a:lnTo>
                  <a:lnTo>
                    <a:pt x="153" y="109"/>
                  </a:lnTo>
                  <a:lnTo>
                    <a:pt x="153" y="113"/>
                  </a:lnTo>
                  <a:lnTo>
                    <a:pt x="156" y="115"/>
                  </a:lnTo>
                  <a:lnTo>
                    <a:pt x="159" y="117"/>
                  </a:lnTo>
                  <a:lnTo>
                    <a:pt x="158" y="121"/>
                  </a:lnTo>
                  <a:lnTo>
                    <a:pt x="158" y="127"/>
                  </a:lnTo>
                  <a:lnTo>
                    <a:pt x="162" y="128"/>
                  </a:lnTo>
                  <a:lnTo>
                    <a:pt x="167" y="127"/>
                  </a:lnTo>
                  <a:lnTo>
                    <a:pt x="172" y="127"/>
                  </a:lnTo>
                  <a:lnTo>
                    <a:pt x="175" y="129"/>
                  </a:lnTo>
                  <a:lnTo>
                    <a:pt x="177" y="133"/>
                  </a:lnTo>
                  <a:lnTo>
                    <a:pt x="175" y="137"/>
                  </a:lnTo>
                  <a:lnTo>
                    <a:pt x="167" y="137"/>
                  </a:lnTo>
                  <a:lnTo>
                    <a:pt x="167" y="139"/>
                  </a:lnTo>
                  <a:lnTo>
                    <a:pt x="167" y="140"/>
                  </a:lnTo>
                  <a:lnTo>
                    <a:pt x="165" y="144"/>
                  </a:lnTo>
                  <a:lnTo>
                    <a:pt x="161" y="144"/>
                  </a:lnTo>
                  <a:lnTo>
                    <a:pt x="159" y="148"/>
                  </a:lnTo>
                  <a:lnTo>
                    <a:pt x="164" y="150"/>
                  </a:lnTo>
                  <a:lnTo>
                    <a:pt x="167" y="151"/>
                  </a:lnTo>
                  <a:lnTo>
                    <a:pt x="166" y="156"/>
                  </a:lnTo>
                  <a:lnTo>
                    <a:pt x="170" y="159"/>
                  </a:lnTo>
                  <a:lnTo>
                    <a:pt x="173" y="159"/>
                  </a:lnTo>
                  <a:lnTo>
                    <a:pt x="174" y="162"/>
                  </a:lnTo>
                  <a:lnTo>
                    <a:pt x="180" y="166"/>
                  </a:lnTo>
                  <a:lnTo>
                    <a:pt x="184" y="171"/>
                  </a:lnTo>
                  <a:lnTo>
                    <a:pt x="188" y="174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2" name="Freeform 122"/>
            <p:cNvSpPr>
              <a:spLocks/>
            </p:cNvSpPr>
            <p:nvPr/>
          </p:nvSpPr>
          <p:spPr bwMode="auto">
            <a:xfrm>
              <a:off x="7915275" y="2665413"/>
              <a:ext cx="365125" cy="341312"/>
            </a:xfrm>
            <a:custGeom>
              <a:avLst/>
              <a:gdLst>
                <a:gd name="T0" fmla="*/ 2147483647 w 230"/>
                <a:gd name="T1" fmla="*/ 2147483647 h 215"/>
                <a:gd name="T2" fmla="*/ 2147483647 w 230"/>
                <a:gd name="T3" fmla="*/ 2147483647 h 215"/>
                <a:gd name="T4" fmla="*/ 2147483647 w 230"/>
                <a:gd name="T5" fmla="*/ 2147483647 h 215"/>
                <a:gd name="T6" fmla="*/ 2147483647 w 230"/>
                <a:gd name="T7" fmla="*/ 2147483647 h 215"/>
                <a:gd name="T8" fmla="*/ 2147483647 w 230"/>
                <a:gd name="T9" fmla="*/ 2147483647 h 215"/>
                <a:gd name="T10" fmla="*/ 2147483647 w 230"/>
                <a:gd name="T11" fmla="*/ 2147483647 h 215"/>
                <a:gd name="T12" fmla="*/ 2147483647 w 230"/>
                <a:gd name="T13" fmla="*/ 2147483647 h 215"/>
                <a:gd name="T14" fmla="*/ 2147483647 w 230"/>
                <a:gd name="T15" fmla="*/ 2147483647 h 215"/>
                <a:gd name="T16" fmla="*/ 2147483647 w 230"/>
                <a:gd name="T17" fmla="*/ 2147483647 h 215"/>
                <a:gd name="T18" fmla="*/ 2147483647 w 230"/>
                <a:gd name="T19" fmla="*/ 2147483647 h 215"/>
                <a:gd name="T20" fmla="*/ 2147483647 w 230"/>
                <a:gd name="T21" fmla="*/ 2147483647 h 215"/>
                <a:gd name="T22" fmla="*/ 2147483647 w 230"/>
                <a:gd name="T23" fmla="*/ 2147483647 h 215"/>
                <a:gd name="T24" fmla="*/ 2147483647 w 230"/>
                <a:gd name="T25" fmla="*/ 2147483647 h 215"/>
                <a:gd name="T26" fmla="*/ 2147483647 w 230"/>
                <a:gd name="T27" fmla="*/ 2147483647 h 215"/>
                <a:gd name="T28" fmla="*/ 2147483647 w 230"/>
                <a:gd name="T29" fmla="*/ 2147483647 h 215"/>
                <a:gd name="T30" fmla="*/ 2147483647 w 230"/>
                <a:gd name="T31" fmla="*/ 0 h 215"/>
                <a:gd name="T32" fmla="*/ 2147483647 w 230"/>
                <a:gd name="T33" fmla="*/ 2147483647 h 215"/>
                <a:gd name="T34" fmla="*/ 2147483647 w 230"/>
                <a:gd name="T35" fmla="*/ 2147483647 h 215"/>
                <a:gd name="T36" fmla="*/ 2147483647 w 230"/>
                <a:gd name="T37" fmla="*/ 2147483647 h 215"/>
                <a:gd name="T38" fmla="*/ 2147483647 w 230"/>
                <a:gd name="T39" fmla="*/ 2147483647 h 215"/>
                <a:gd name="T40" fmla="*/ 2147483647 w 230"/>
                <a:gd name="T41" fmla="*/ 2147483647 h 215"/>
                <a:gd name="T42" fmla="*/ 2147483647 w 230"/>
                <a:gd name="T43" fmla="*/ 2147483647 h 215"/>
                <a:gd name="T44" fmla="*/ 2147483647 w 230"/>
                <a:gd name="T45" fmla="*/ 2147483647 h 215"/>
                <a:gd name="T46" fmla="*/ 2147483647 w 230"/>
                <a:gd name="T47" fmla="*/ 2147483647 h 215"/>
                <a:gd name="T48" fmla="*/ 2147483647 w 230"/>
                <a:gd name="T49" fmla="*/ 2147483647 h 215"/>
                <a:gd name="T50" fmla="*/ 2147483647 w 230"/>
                <a:gd name="T51" fmla="*/ 2147483647 h 215"/>
                <a:gd name="T52" fmla="*/ 2147483647 w 230"/>
                <a:gd name="T53" fmla="*/ 2147483647 h 215"/>
                <a:gd name="T54" fmla="*/ 2147483647 w 230"/>
                <a:gd name="T55" fmla="*/ 2147483647 h 215"/>
                <a:gd name="T56" fmla="*/ 2147483647 w 230"/>
                <a:gd name="T57" fmla="*/ 2147483647 h 215"/>
                <a:gd name="T58" fmla="*/ 2147483647 w 230"/>
                <a:gd name="T59" fmla="*/ 2147483647 h 215"/>
                <a:gd name="T60" fmla="*/ 2147483647 w 230"/>
                <a:gd name="T61" fmla="*/ 2147483647 h 215"/>
                <a:gd name="T62" fmla="*/ 2147483647 w 230"/>
                <a:gd name="T63" fmla="*/ 2147483647 h 215"/>
                <a:gd name="T64" fmla="*/ 2147483647 w 230"/>
                <a:gd name="T65" fmla="*/ 2147483647 h 215"/>
                <a:gd name="T66" fmla="*/ 2147483647 w 230"/>
                <a:gd name="T67" fmla="*/ 2147483647 h 215"/>
                <a:gd name="T68" fmla="*/ 2147483647 w 230"/>
                <a:gd name="T69" fmla="*/ 2147483647 h 215"/>
                <a:gd name="T70" fmla="*/ 2147483647 w 230"/>
                <a:gd name="T71" fmla="*/ 2147483647 h 215"/>
                <a:gd name="T72" fmla="*/ 2147483647 w 230"/>
                <a:gd name="T73" fmla="*/ 2147483647 h 215"/>
                <a:gd name="T74" fmla="*/ 2147483647 w 230"/>
                <a:gd name="T75" fmla="*/ 2147483647 h 215"/>
                <a:gd name="T76" fmla="*/ 2147483647 w 230"/>
                <a:gd name="T77" fmla="*/ 2147483647 h 215"/>
                <a:gd name="T78" fmla="*/ 2147483647 w 230"/>
                <a:gd name="T79" fmla="*/ 2147483647 h 215"/>
                <a:gd name="T80" fmla="*/ 2147483647 w 230"/>
                <a:gd name="T81" fmla="*/ 2147483647 h 215"/>
                <a:gd name="T82" fmla="*/ 2147483647 w 230"/>
                <a:gd name="T83" fmla="*/ 2147483647 h 215"/>
                <a:gd name="T84" fmla="*/ 2147483647 w 230"/>
                <a:gd name="T85" fmla="*/ 2147483647 h 215"/>
                <a:gd name="T86" fmla="*/ 2147483647 w 230"/>
                <a:gd name="T87" fmla="*/ 2147483647 h 215"/>
                <a:gd name="T88" fmla="*/ 2147483647 w 230"/>
                <a:gd name="T89" fmla="*/ 2147483647 h 215"/>
                <a:gd name="T90" fmla="*/ 2147483647 w 230"/>
                <a:gd name="T91" fmla="*/ 2147483647 h 215"/>
                <a:gd name="T92" fmla="*/ 2147483647 w 230"/>
                <a:gd name="T93" fmla="*/ 2147483647 h 215"/>
                <a:gd name="T94" fmla="*/ 2147483647 w 230"/>
                <a:gd name="T95" fmla="*/ 2147483647 h 215"/>
                <a:gd name="T96" fmla="*/ 2147483647 w 230"/>
                <a:gd name="T97" fmla="*/ 2147483647 h 215"/>
                <a:gd name="T98" fmla="*/ 2147483647 w 230"/>
                <a:gd name="T99" fmla="*/ 2147483647 h 215"/>
                <a:gd name="T100" fmla="*/ 2147483647 w 230"/>
                <a:gd name="T101" fmla="*/ 2147483647 h 215"/>
                <a:gd name="T102" fmla="*/ 2147483647 w 230"/>
                <a:gd name="T103" fmla="*/ 2147483647 h 215"/>
                <a:gd name="T104" fmla="*/ 2147483647 w 230"/>
                <a:gd name="T105" fmla="*/ 2147483647 h 215"/>
                <a:gd name="T106" fmla="*/ 2147483647 w 230"/>
                <a:gd name="T107" fmla="*/ 2147483647 h 215"/>
                <a:gd name="T108" fmla="*/ 2147483647 w 230"/>
                <a:gd name="T109" fmla="*/ 2147483647 h 215"/>
                <a:gd name="T110" fmla="*/ 2147483647 w 230"/>
                <a:gd name="T111" fmla="*/ 2147483647 h 215"/>
                <a:gd name="T112" fmla="*/ 2147483647 w 230"/>
                <a:gd name="T113" fmla="*/ 2147483647 h 215"/>
                <a:gd name="T114" fmla="*/ 2147483647 w 230"/>
                <a:gd name="T115" fmla="*/ 2147483647 h 215"/>
                <a:gd name="T116" fmla="*/ 2147483647 w 230"/>
                <a:gd name="T117" fmla="*/ 2147483647 h 21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0"/>
                <a:gd name="T178" fmla="*/ 0 h 215"/>
                <a:gd name="T179" fmla="*/ 230 w 230"/>
                <a:gd name="T180" fmla="*/ 215 h 21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0" h="215">
                  <a:moveTo>
                    <a:pt x="99" y="211"/>
                  </a:moveTo>
                  <a:lnTo>
                    <a:pt x="96" y="210"/>
                  </a:lnTo>
                  <a:lnTo>
                    <a:pt x="82" y="210"/>
                  </a:lnTo>
                  <a:lnTo>
                    <a:pt x="76" y="208"/>
                  </a:lnTo>
                  <a:lnTo>
                    <a:pt x="74" y="204"/>
                  </a:lnTo>
                  <a:lnTo>
                    <a:pt x="71" y="202"/>
                  </a:lnTo>
                  <a:lnTo>
                    <a:pt x="68" y="201"/>
                  </a:lnTo>
                  <a:lnTo>
                    <a:pt x="65" y="201"/>
                  </a:lnTo>
                  <a:lnTo>
                    <a:pt x="61" y="201"/>
                  </a:lnTo>
                  <a:lnTo>
                    <a:pt x="58" y="203"/>
                  </a:lnTo>
                  <a:lnTo>
                    <a:pt x="54" y="205"/>
                  </a:lnTo>
                  <a:lnTo>
                    <a:pt x="51" y="205"/>
                  </a:lnTo>
                  <a:lnTo>
                    <a:pt x="48" y="202"/>
                  </a:lnTo>
                  <a:lnTo>
                    <a:pt x="45" y="199"/>
                  </a:lnTo>
                  <a:lnTo>
                    <a:pt x="42" y="196"/>
                  </a:lnTo>
                  <a:lnTo>
                    <a:pt x="39" y="196"/>
                  </a:lnTo>
                  <a:lnTo>
                    <a:pt x="34" y="197"/>
                  </a:lnTo>
                  <a:lnTo>
                    <a:pt x="31" y="197"/>
                  </a:lnTo>
                  <a:lnTo>
                    <a:pt x="28" y="198"/>
                  </a:lnTo>
                  <a:lnTo>
                    <a:pt x="24" y="196"/>
                  </a:lnTo>
                  <a:lnTo>
                    <a:pt x="24" y="191"/>
                  </a:lnTo>
                  <a:lnTo>
                    <a:pt x="21" y="193"/>
                  </a:lnTo>
                  <a:lnTo>
                    <a:pt x="20" y="193"/>
                  </a:lnTo>
                  <a:lnTo>
                    <a:pt x="17" y="193"/>
                  </a:lnTo>
                  <a:lnTo>
                    <a:pt x="13" y="191"/>
                  </a:lnTo>
                  <a:lnTo>
                    <a:pt x="10" y="189"/>
                  </a:lnTo>
                  <a:lnTo>
                    <a:pt x="7" y="166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3" y="89"/>
                  </a:lnTo>
                  <a:lnTo>
                    <a:pt x="4" y="88"/>
                  </a:lnTo>
                  <a:lnTo>
                    <a:pt x="9" y="85"/>
                  </a:lnTo>
                  <a:lnTo>
                    <a:pt x="11" y="77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12" y="62"/>
                  </a:lnTo>
                  <a:lnTo>
                    <a:pt x="13" y="58"/>
                  </a:lnTo>
                  <a:lnTo>
                    <a:pt x="12" y="53"/>
                  </a:lnTo>
                  <a:lnTo>
                    <a:pt x="12" y="49"/>
                  </a:lnTo>
                  <a:lnTo>
                    <a:pt x="12" y="44"/>
                  </a:lnTo>
                  <a:lnTo>
                    <a:pt x="14" y="41"/>
                  </a:lnTo>
                  <a:lnTo>
                    <a:pt x="15" y="37"/>
                  </a:lnTo>
                  <a:lnTo>
                    <a:pt x="16" y="33"/>
                  </a:lnTo>
                  <a:lnTo>
                    <a:pt x="16" y="27"/>
                  </a:lnTo>
                  <a:lnTo>
                    <a:pt x="16" y="23"/>
                  </a:lnTo>
                  <a:lnTo>
                    <a:pt x="19" y="15"/>
                  </a:lnTo>
                  <a:lnTo>
                    <a:pt x="51" y="9"/>
                  </a:lnTo>
                  <a:lnTo>
                    <a:pt x="77" y="0"/>
                  </a:lnTo>
                  <a:lnTo>
                    <a:pt x="81" y="9"/>
                  </a:lnTo>
                  <a:lnTo>
                    <a:pt x="110" y="55"/>
                  </a:lnTo>
                  <a:lnTo>
                    <a:pt x="110" y="56"/>
                  </a:lnTo>
                  <a:lnTo>
                    <a:pt x="113" y="61"/>
                  </a:lnTo>
                  <a:lnTo>
                    <a:pt x="115" y="68"/>
                  </a:lnTo>
                  <a:lnTo>
                    <a:pt x="119" y="71"/>
                  </a:lnTo>
                  <a:lnTo>
                    <a:pt x="120" y="76"/>
                  </a:lnTo>
                  <a:lnTo>
                    <a:pt x="121" y="80"/>
                  </a:lnTo>
                  <a:lnTo>
                    <a:pt x="122" y="83"/>
                  </a:lnTo>
                  <a:lnTo>
                    <a:pt x="125" y="86"/>
                  </a:lnTo>
                  <a:lnTo>
                    <a:pt x="133" y="87"/>
                  </a:lnTo>
                  <a:lnTo>
                    <a:pt x="139" y="91"/>
                  </a:lnTo>
                  <a:lnTo>
                    <a:pt x="141" y="95"/>
                  </a:lnTo>
                  <a:lnTo>
                    <a:pt x="144" y="96"/>
                  </a:lnTo>
                  <a:lnTo>
                    <a:pt x="148" y="94"/>
                  </a:lnTo>
                  <a:lnTo>
                    <a:pt x="150" y="96"/>
                  </a:lnTo>
                  <a:lnTo>
                    <a:pt x="154" y="97"/>
                  </a:lnTo>
                  <a:lnTo>
                    <a:pt x="156" y="101"/>
                  </a:lnTo>
                  <a:lnTo>
                    <a:pt x="159" y="102"/>
                  </a:lnTo>
                  <a:lnTo>
                    <a:pt x="164" y="109"/>
                  </a:lnTo>
                  <a:lnTo>
                    <a:pt x="168" y="109"/>
                  </a:lnTo>
                  <a:lnTo>
                    <a:pt x="170" y="111"/>
                  </a:lnTo>
                  <a:lnTo>
                    <a:pt x="171" y="115"/>
                  </a:lnTo>
                  <a:lnTo>
                    <a:pt x="177" y="124"/>
                  </a:lnTo>
                  <a:lnTo>
                    <a:pt x="181" y="131"/>
                  </a:lnTo>
                  <a:lnTo>
                    <a:pt x="180" y="137"/>
                  </a:lnTo>
                  <a:lnTo>
                    <a:pt x="177" y="138"/>
                  </a:lnTo>
                  <a:lnTo>
                    <a:pt x="171" y="140"/>
                  </a:lnTo>
                  <a:lnTo>
                    <a:pt x="167" y="145"/>
                  </a:lnTo>
                  <a:lnTo>
                    <a:pt x="169" y="145"/>
                  </a:lnTo>
                  <a:lnTo>
                    <a:pt x="176" y="142"/>
                  </a:lnTo>
                  <a:lnTo>
                    <a:pt x="177" y="144"/>
                  </a:lnTo>
                  <a:lnTo>
                    <a:pt x="179" y="142"/>
                  </a:lnTo>
                  <a:lnTo>
                    <a:pt x="179" y="141"/>
                  </a:lnTo>
                  <a:lnTo>
                    <a:pt x="184" y="141"/>
                  </a:lnTo>
                  <a:lnTo>
                    <a:pt x="185" y="144"/>
                  </a:lnTo>
                  <a:lnTo>
                    <a:pt x="189" y="151"/>
                  </a:lnTo>
                  <a:lnTo>
                    <a:pt x="193" y="151"/>
                  </a:lnTo>
                  <a:lnTo>
                    <a:pt x="198" y="153"/>
                  </a:lnTo>
                  <a:lnTo>
                    <a:pt x="202" y="161"/>
                  </a:lnTo>
                  <a:lnTo>
                    <a:pt x="203" y="166"/>
                  </a:lnTo>
                  <a:lnTo>
                    <a:pt x="205" y="172"/>
                  </a:lnTo>
                  <a:lnTo>
                    <a:pt x="206" y="172"/>
                  </a:lnTo>
                  <a:lnTo>
                    <a:pt x="208" y="178"/>
                  </a:lnTo>
                  <a:lnTo>
                    <a:pt x="217" y="183"/>
                  </a:lnTo>
                  <a:lnTo>
                    <a:pt x="229" y="191"/>
                  </a:lnTo>
                  <a:lnTo>
                    <a:pt x="229" y="192"/>
                  </a:lnTo>
                  <a:lnTo>
                    <a:pt x="216" y="198"/>
                  </a:lnTo>
                  <a:lnTo>
                    <a:pt x="212" y="198"/>
                  </a:lnTo>
                  <a:lnTo>
                    <a:pt x="209" y="196"/>
                  </a:lnTo>
                  <a:lnTo>
                    <a:pt x="205" y="197"/>
                  </a:lnTo>
                  <a:lnTo>
                    <a:pt x="199" y="193"/>
                  </a:lnTo>
                  <a:lnTo>
                    <a:pt x="194" y="193"/>
                  </a:lnTo>
                  <a:lnTo>
                    <a:pt x="192" y="191"/>
                  </a:lnTo>
                  <a:lnTo>
                    <a:pt x="188" y="191"/>
                  </a:lnTo>
                  <a:lnTo>
                    <a:pt x="184" y="189"/>
                  </a:lnTo>
                  <a:lnTo>
                    <a:pt x="181" y="186"/>
                  </a:lnTo>
                  <a:lnTo>
                    <a:pt x="177" y="183"/>
                  </a:lnTo>
                  <a:lnTo>
                    <a:pt x="180" y="178"/>
                  </a:lnTo>
                  <a:lnTo>
                    <a:pt x="178" y="176"/>
                  </a:lnTo>
                  <a:lnTo>
                    <a:pt x="175" y="182"/>
                  </a:lnTo>
                  <a:lnTo>
                    <a:pt x="174" y="180"/>
                  </a:lnTo>
                  <a:lnTo>
                    <a:pt x="166" y="178"/>
                  </a:lnTo>
                  <a:lnTo>
                    <a:pt x="161" y="178"/>
                  </a:lnTo>
                  <a:lnTo>
                    <a:pt x="158" y="174"/>
                  </a:lnTo>
                  <a:lnTo>
                    <a:pt x="155" y="170"/>
                  </a:lnTo>
                  <a:lnTo>
                    <a:pt x="149" y="171"/>
                  </a:lnTo>
                  <a:lnTo>
                    <a:pt x="147" y="170"/>
                  </a:lnTo>
                  <a:lnTo>
                    <a:pt x="145" y="166"/>
                  </a:lnTo>
                  <a:lnTo>
                    <a:pt x="134" y="165"/>
                  </a:lnTo>
                  <a:lnTo>
                    <a:pt x="122" y="167"/>
                  </a:lnTo>
                  <a:lnTo>
                    <a:pt x="121" y="162"/>
                  </a:lnTo>
                  <a:lnTo>
                    <a:pt x="117" y="162"/>
                  </a:lnTo>
                  <a:lnTo>
                    <a:pt x="117" y="157"/>
                  </a:lnTo>
                  <a:lnTo>
                    <a:pt x="115" y="157"/>
                  </a:lnTo>
                  <a:lnTo>
                    <a:pt x="112" y="150"/>
                  </a:lnTo>
                  <a:lnTo>
                    <a:pt x="114" y="144"/>
                  </a:lnTo>
                  <a:lnTo>
                    <a:pt x="114" y="136"/>
                  </a:lnTo>
                  <a:lnTo>
                    <a:pt x="112" y="136"/>
                  </a:lnTo>
                  <a:lnTo>
                    <a:pt x="113" y="141"/>
                  </a:lnTo>
                  <a:lnTo>
                    <a:pt x="110" y="142"/>
                  </a:lnTo>
                  <a:lnTo>
                    <a:pt x="110" y="147"/>
                  </a:lnTo>
                  <a:lnTo>
                    <a:pt x="109" y="147"/>
                  </a:lnTo>
                  <a:lnTo>
                    <a:pt x="108" y="144"/>
                  </a:lnTo>
                  <a:lnTo>
                    <a:pt x="99" y="140"/>
                  </a:lnTo>
                  <a:lnTo>
                    <a:pt x="99" y="137"/>
                  </a:lnTo>
                  <a:lnTo>
                    <a:pt x="94" y="137"/>
                  </a:lnTo>
                  <a:lnTo>
                    <a:pt x="88" y="130"/>
                  </a:lnTo>
                  <a:lnTo>
                    <a:pt x="83" y="130"/>
                  </a:lnTo>
                  <a:lnTo>
                    <a:pt x="82" y="126"/>
                  </a:lnTo>
                  <a:lnTo>
                    <a:pt x="77" y="129"/>
                  </a:lnTo>
                  <a:lnTo>
                    <a:pt x="77" y="124"/>
                  </a:lnTo>
                  <a:lnTo>
                    <a:pt x="71" y="126"/>
                  </a:lnTo>
                  <a:lnTo>
                    <a:pt x="72" y="128"/>
                  </a:lnTo>
                  <a:lnTo>
                    <a:pt x="72" y="131"/>
                  </a:lnTo>
                  <a:lnTo>
                    <a:pt x="71" y="133"/>
                  </a:lnTo>
                  <a:lnTo>
                    <a:pt x="72" y="134"/>
                  </a:lnTo>
                  <a:lnTo>
                    <a:pt x="76" y="135"/>
                  </a:lnTo>
                  <a:lnTo>
                    <a:pt x="81" y="141"/>
                  </a:lnTo>
                  <a:lnTo>
                    <a:pt x="85" y="141"/>
                  </a:lnTo>
                  <a:lnTo>
                    <a:pt x="88" y="145"/>
                  </a:lnTo>
                  <a:lnTo>
                    <a:pt x="89" y="150"/>
                  </a:lnTo>
                  <a:lnTo>
                    <a:pt x="92" y="152"/>
                  </a:lnTo>
                  <a:lnTo>
                    <a:pt x="96" y="152"/>
                  </a:lnTo>
                  <a:lnTo>
                    <a:pt x="100" y="158"/>
                  </a:lnTo>
                  <a:lnTo>
                    <a:pt x="109" y="163"/>
                  </a:lnTo>
                  <a:lnTo>
                    <a:pt x="111" y="170"/>
                  </a:lnTo>
                  <a:lnTo>
                    <a:pt x="116" y="172"/>
                  </a:lnTo>
                  <a:lnTo>
                    <a:pt x="121" y="180"/>
                  </a:lnTo>
                  <a:lnTo>
                    <a:pt x="126" y="182"/>
                  </a:lnTo>
                  <a:lnTo>
                    <a:pt x="132" y="179"/>
                  </a:lnTo>
                  <a:lnTo>
                    <a:pt x="140" y="180"/>
                  </a:lnTo>
                  <a:lnTo>
                    <a:pt x="144" y="186"/>
                  </a:lnTo>
                  <a:lnTo>
                    <a:pt x="145" y="189"/>
                  </a:lnTo>
                  <a:lnTo>
                    <a:pt x="148" y="189"/>
                  </a:lnTo>
                  <a:lnTo>
                    <a:pt x="150" y="193"/>
                  </a:lnTo>
                  <a:lnTo>
                    <a:pt x="158" y="193"/>
                  </a:lnTo>
                  <a:lnTo>
                    <a:pt x="166" y="195"/>
                  </a:lnTo>
                  <a:lnTo>
                    <a:pt x="164" y="199"/>
                  </a:lnTo>
                  <a:lnTo>
                    <a:pt x="157" y="201"/>
                  </a:lnTo>
                  <a:lnTo>
                    <a:pt x="151" y="206"/>
                  </a:lnTo>
                  <a:lnTo>
                    <a:pt x="147" y="204"/>
                  </a:lnTo>
                  <a:lnTo>
                    <a:pt x="141" y="202"/>
                  </a:lnTo>
                  <a:lnTo>
                    <a:pt x="137" y="205"/>
                  </a:lnTo>
                  <a:lnTo>
                    <a:pt x="134" y="204"/>
                  </a:lnTo>
                  <a:lnTo>
                    <a:pt x="125" y="205"/>
                  </a:lnTo>
                  <a:lnTo>
                    <a:pt x="117" y="208"/>
                  </a:lnTo>
                  <a:lnTo>
                    <a:pt x="103" y="214"/>
                  </a:lnTo>
                  <a:lnTo>
                    <a:pt x="99" y="21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3" name="Freeform 123"/>
            <p:cNvSpPr>
              <a:spLocks/>
            </p:cNvSpPr>
            <p:nvPr/>
          </p:nvSpPr>
          <p:spPr bwMode="auto">
            <a:xfrm>
              <a:off x="2681288" y="3739818"/>
              <a:ext cx="361950" cy="249175"/>
            </a:xfrm>
            <a:custGeom>
              <a:avLst/>
              <a:gdLst>
                <a:gd name="T0" fmla="*/ 2147483647 w 228"/>
                <a:gd name="T1" fmla="*/ 2147483647 h 157"/>
                <a:gd name="T2" fmla="*/ 2147483647 w 228"/>
                <a:gd name="T3" fmla="*/ 2147483647 h 157"/>
                <a:gd name="T4" fmla="*/ 2147483647 w 228"/>
                <a:gd name="T5" fmla="*/ 2147483647 h 157"/>
                <a:gd name="T6" fmla="*/ 2147483647 w 228"/>
                <a:gd name="T7" fmla="*/ 2147483647 h 157"/>
                <a:gd name="T8" fmla="*/ 2147483647 w 228"/>
                <a:gd name="T9" fmla="*/ 2147483647 h 157"/>
                <a:gd name="T10" fmla="*/ 2147483647 w 228"/>
                <a:gd name="T11" fmla="*/ 2147483647 h 157"/>
                <a:gd name="T12" fmla="*/ 2147483647 w 228"/>
                <a:gd name="T13" fmla="*/ 2147483647 h 157"/>
                <a:gd name="T14" fmla="*/ 2147483647 w 228"/>
                <a:gd name="T15" fmla="*/ 2147483647 h 157"/>
                <a:gd name="T16" fmla="*/ 2147483647 w 228"/>
                <a:gd name="T17" fmla="*/ 2147483647 h 157"/>
                <a:gd name="T18" fmla="*/ 2147483647 w 228"/>
                <a:gd name="T19" fmla="*/ 2147483647 h 157"/>
                <a:gd name="T20" fmla="*/ 2147483647 w 228"/>
                <a:gd name="T21" fmla="*/ 2147483647 h 157"/>
                <a:gd name="T22" fmla="*/ 2147483647 w 228"/>
                <a:gd name="T23" fmla="*/ 2147483647 h 157"/>
                <a:gd name="T24" fmla="*/ 2147483647 w 228"/>
                <a:gd name="T25" fmla="*/ 2147483647 h 157"/>
                <a:gd name="T26" fmla="*/ 2147483647 w 228"/>
                <a:gd name="T27" fmla="*/ 2147483647 h 157"/>
                <a:gd name="T28" fmla="*/ 2147483647 w 228"/>
                <a:gd name="T29" fmla="*/ 2147483647 h 157"/>
                <a:gd name="T30" fmla="*/ 2147483647 w 228"/>
                <a:gd name="T31" fmla="*/ 2147483647 h 157"/>
                <a:gd name="T32" fmla="*/ 2147483647 w 228"/>
                <a:gd name="T33" fmla="*/ 2147483647 h 157"/>
                <a:gd name="T34" fmla="*/ 2147483647 w 228"/>
                <a:gd name="T35" fmla="*/ 2147483647 h 157"/>
                <a:gd name="T36" fmla="*/ 0 w 228"/>
                <a:gd name="T37" fmla="*/ 2147483647 h 157"/>
                <a:gd name="T38" fmla="*/ 2147483647 w 228"/>
                <a:gd name="T39" fmla="*/ 2147483647 h 157"/>
                <a:gd name="T40" fmla="*/ 2147483647 w 228"/>
                <a:gd name="T41" fmla="*/ 2147483647 h 157"/>
                <a:gd name="T42" fmla="*/ 2147483647 w 228"/>
                <a:gd name="T43" fmla="*/ 2147483647 h 157"/>
                <a:gd name="T44" fmla="*/ 2147483647 w 228"/>
                <a:gd name="T45" fmla="*/ 2147483647 h 157"/>
                <a:gd name="T46" fmla="*/ 2147483647 w 228"/>
                <a:gd name="T47" fmla="*/ 2147483647 h 157"/>
                <a:gd name="T48" fmla="*/ 2147483647 w 228"/>
                <a:gd name="T49" fmla="*/ 2147483647 h 157"/>
                <a:gd name="T50" fmla="*/ 2147483647 w 228"/>
                <a:gd name="T51" fmla="*/ 2147483647 h 157"/>
                <a:gd name="T52" fmla="*/ 2147483647 w 228"/>
                <a:gd name="T53" fmla="*/ 2147483647 h 157"/>
                <a:gd name="T54" fmla="*/ 2147483647 w 228"/>
                <a:gd name="T55" fmla="*/ 2147483647 h 157"/>
                <a:gd name="T56" fmla="*/ 2147483647 w 228"/>
                <a:gd name="T57" fmla="*/ 2147483647 h 157"/>
                <a:gd name="T58" fmla="*/ 2147483647 w 228"/>
                <a:gd name="T59" fmla="*/ 2147483647 h 157"/>
                <a:gd name="T60" fmla="*/ 2147483647 w 228"/>
                <a:gd name="T61" fmla="*/ 2147483647 h 157"/>
                <a:gd name="T62" fmla="*/ 2147483647 w 228"/>
                <a:gd name="T63" fmla="*/ 2147483647 h 157"/>
                <a:gd name="T64" fmla="*/ 2147483647 w 228"/>
                <a:gd name="T65" fmla="*/ 2147483647 h 157"/>
                <a:gd name="T66" fmla="*/ 2147483647 w 228"/>
                <a:gd name="T67" fmla="*/ 2147483647 h 157"/>
                <a:gd name="T68" fmla="*/ 2147483647 w 228"/>
                <a:gd name="T69" fmla="*/ 2147483647 h 157"/>
                <a:gd name="T70" fmla="*/ 2147483647 w 228"/>
                <a:gd name="T71" fmla="*/ 2147483647 h 157"/>
                <a:gd name="T72" fmla="*/ 2147483647 w 228"/>
                <a:gd name="T73" fmla="*/ 2147483647 h 157"/>
                <a:gd name="T74" fmla="*/ 2147483647 w 228"/>
                <a:gd name="T75" fmla="*/ 2147483647 h 157"/>
                <a:gd name="T76" fmla="*/ 2147483647 w 228"/>
                <a:gd name="T77" fmla="*/ 2147483647 h 157"/>
                <a:gd name="T78" fmla="*/ 2147483647 w 228"/>
                <a:gd name="T79" fmla="*/ 2147483647 h 157"/>
                <a:gd name="T80" fmla="*/ 2147483647 w 228"/>
                <a:gd name="T81" fmla="*/ 2147483647 h 157"/>
                <a:gd name="T82" fmla="*/ 2147483647 w 228"/>
                <a:gd name="T83" fmla="*/ 2147483647 h 157"/>
                <a:gd name="T84" fmla="*/ 2147483647 w 228"/>
                <a:gd name="T85" fmla="*/ 2147483647 h 157"/>
                <a:gd name="T86" fmla="*/ 2147483647 w 228"/>
                <a:gd name="T87" fmla="*/ 2147483647 h 157"/>
                <a:gd name="T88" fmla="*/ 2147483647 w 228"/>
                <a:gd name="T89" fmla="*/ 2147483647 h 157"/>
                <a:gd name="T90" fmla="*/ 2147483647 w 228"/>
                <a:gd name="T91" fmla="*/ 2147483647 h 157"/>
                <a:gd name="T92" fmla="*/ 2147483647 w 228"/>
                <a:gd name="T93" fmla="*/ 2147483647 h 157"/>
                <a:gd name="T94" fmla="*/ 2147483647 w 228"/>
                <a:gd name="T95" fmla="*/ 2147483647 h 157"/>
                <a:gd name="T96" fmla="*/ 2147483647 w 228"/>
                <a:gd name="T97" fmla="*/ 2147483647 h 157"/>
                <a:gd name="T98" fmla="*/ 2147483647 w 228"/>
                <a:gd name="T99" fmla="*/ 2147483647 h 157"/>
                <a:gd name="T100" fmla="*/ 2147483647 w 228"/>
                <a:gd name="T101" fmla="*/ 2147483647 h 157"/>
                <a:gd name="T102" fmla="*/ 2147483647 w 228"/>
                <a:gd name="T103" fmla="*/ 2147483647 h 157"/>
                <a:gd name="T104" fmla="*/ 2147483647 w 228"/>
                <a:gd name="T105" fmla="*/ 2147483647 h 157"/>
                <a:gd name="T106" fmla="*/ 2147483647 w 228"/>
                <a:gd name="T107" fmla="*/ 2147483647 h 157"/>
                <a:gd name="T108" fmla="*/ 2147483647 w 228"/>
                <a:gd name="T109" fmla="*/ 2147483647 h 157"/>
                <a:gd name="T110" fmla="*/ 2147483647 w 228"/>
                <a:gd name="T111" fmla="*/ 2147483647 h 15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8"/>
                <a:gd name="T169" fmla="*/ 0 h 157"/>
                <a:gd name="T170" fmla="*/ 228 w 228"/>
                <a:gd name="T171" fmla="*/ 157 h 15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8" h="157">
                  <a:moveTo>
                    <a:pt x="214" y="101"/>
                  </a:moveTo>
                  <a:lnTo>
                    <a:pt x="216" y="99"/>
                  </a:lnTo>
                  <a:lnTo>
                    <a:pt x="224" y="106"/>
                  </a:lnTo>
                  <a:lnTo>
                    <a:pt x="224" y="109"/>
                  </a:lnTo>
                  <a:lnTo>
                    <a:pt x="224" y="111"/>
                  </a:lnTo>
                  <a:lnTo>
                    <a:pt x="225" y="115"/>
                  </a:lnTo>
                  <a:lnTo>
                    <a:pt x="225" y="120"/>
                  </a:lnTo>
                  <a:lnTo>
                    <a:pt x="225" y="124"/>
                  </a:lnTo>
                  <a:lnTo>
                    <a:pt x="227" y="128"/>
                  </a:lnTo>
                  <a:lnTo>
                    <a:pt x="224" y="132"/>
                  </a:lnTo>
                  <a:lnTo>
                    <a:pt x="224" y="136"/>
                  </a:lnTo>
                  <a:lnTo>
                    <a:pt x="224" y="139"/>
                  </a:lnTo>
                  <a:lnTo>
                    <a:pt x="223" y="143"/>
                  </a:lnTo>
                  <a:lnTo>
                    <a:pt x="224" y="152"/>
                  </a:lnTo>
                  <a:lnTo>
                    <a:pt x="224" y="155"/>
                  </a:lnTo>
                  <a:lnTo>
                    <a:pt x="207" y="155"/>
                  </a:lnTo>
                  <a:lnTo>
                    <a:pt x="154" y="152"/>
                  </a:lnTo>
                  <a:lnTo>
                    <a:pt x="129" y="151"/>
                  </a:lnTo>
                  <a:lnTo>
                    <a:pt x="91" y="149"/>
                  </a:lnTo>
                  <a:lnTo>
                    <a:pt x="83" y="149"/>
                  </a:lnTo>
                  <a:lnTo>
                    <a:pt x="50" y="147"/>
                  </a:lnTo>
                  <a:lnTo>
                    <a:pt x="46" y="147"/>
                  </a:lnTo>
                  <a:lnTo>
                    <a:pt x="43" y="147"/>
                  </a:lnTo>
                  <a:lnTo>
                    <a:pt x="39" y="148"/>
                  </a:lnTo>
                  <a:lnTo>
                    <a:pt x="37" y="150"/>
                  </a:lnTo>
                  <a:lnTo>
                    <a:pt x="35" y="150"/>
                  </a:lnTo>
                  <a:lnTo>
                    <a:pt x="32" y="151"/>
                  </a:lnTo>
                  <a:lnTo>
                    <a:pt x="28" y="152"/>
                  </a:lnTo>
                  <a:lnTo>
                    <a:pt x="27" y="153"/>
                  </a:lnTo>
                  <a:lnTo>
                    <a:pt x="25" y="155"/>
                  </a:lnTo>
                  <a:lnTo>
                    <a:pt x="22" y="156"/>
                  </a:lnTo>
                  <a:lnTo>
                    <a:pt x="18" y="155"/>
                  </a:lnTo>
                  <a:lnTo>
                    <a:pt x="11" y="151"/>
                  </a:lnTo>
                  <a:lnTo>
                    <a:pt x="7" y="151"/>
                  </a:lnTo>
                  <a:lnTo>
                    <a:pt x="4" y="152"/>
                  </a:lnTo>
                  <a:lnTo>
                    <a:pt x="5" y="127"/>
                  </a:lnTo>
                  <a:lnTo>
                    <a:pt x="0" y="127"/>
                  </a:lnTo>
                  <a:lnTo>
                    <a:pt x="0" y="114"/>
                  </a:lnTo>
                  <a:lnTo>
                    <a:pt x="7" y="111"/>
                  </a:lnTo>
                  <a:lnTo>
                    <a:pt x="5" y="105"/>
                  </a:lnTo>
                  <a:lnTo>
                    <a:pt x="8" y="90"/>
                  </a:lnTo>
                  <a:lnTo>
                    <a:pt x="8" y="86"/>
                  </a:lnTo>
                  <a:lnTo>
                    <a:pt x="12" y="83"/>
                  </a:lnTo>
                  <a:lnTo>
                    <a:pt x="16" y="76"/>
                  </a:lnTo>
                  <a:lnTo>
                    <a:pt x="18" y="71"/>
                  </a:lnTo>
                  <a:lnTo>
                    <a:pt x="21" y="70"/>
                  </a:lnTo>
                  <a:lnTo>
                    <a:pt x="24" y="71"/>
                  </a:lnTo>
                  <a:lnTo>
                    <a:pt x="27" y="68"/>
                  </a:lnTo>
                  <a:lnTo>
                    <a:pt x="31" y="61"/>
                  </a:lnTo>
                  <a:lnTo>
                    <a:pt x="32" y="57"/>
                  </a:lnTo>
                  <a:lnTo>
                    <a:pt x="32" y="55"/>
                  </a:lnTo>
                  <a:lnTo>
                    <a:pt x="33" y="52"/>
                  </a:lnTo>
                  <a:lnTo>
                    <a:pt x="35" y="49"/>
                  </a:lnTo>
                  <a:lnTo>
                    <a:pt x="37" y="46"/>
                  </a:lnTo>
                  <a:lnTo>
                    <a:pt x="39" y="42"/>
                  </a:lnTo>
                  <a:lnTo>
                    <a:pt x="41" y="38"/>
                  </a:lnTo>
                  <a:lnTo>
                    <a:pt x="43" y="36"/>
                  </a:lnTo>
                  <a:lnTo>
                    <a:pt x="46" y="32"/>
                  </a:lnTo>
                  <a:lnTo>
                    <a:pt x="46" y="27"/>
                  </a:lnTo>
                  <a:lnTo>
                    <a:pt x="48" y="23"/>
                  </a:lnTo>
                  <a:lnTo>
                    <a:pt x="51" y="22"/>
                  </a:lnTo>
                  <a:lnTo>
                    <a:pt x="57" y="15"/>
                  </a:lnTo>
                  <a:lnTo>
                    <a:pt x="57" y="11"/>
                  </a:lnTo>
                  <a:lnTo>
                    <a:pt x="60" y="9"/>
                  </a:lnTo>
                  <a:lnTo>
                    <a:pt x="65" y="6"/>
                  </a:lnTo>
                  <a:lnTo>
                    <a:pt x="68" y="6"/>
                  </a:lnTo>
                  <a:lnTo>
                    <a:pt x="71" y="6"/>
                  </a:lnTo>
                  <a:lnTo>
                    <a:pt x="74" y="8"/>
                  </a:lnTo>
                  <a:lnTo>
                    <a:pt x="78" y="10"/>
                  </a:lnTo>
                  <a:lnTo>
                    <a:pt x="81" y="10"/>
                  </a:lnTo>
                  <a:lnTo>
                    <a:pt x="85" y="8"/>
                  </a:lnTo>
                  <a:lnTo>
                    <a:pt x="91" y="4"/>
                  </a:lnTo>
                  <a:lnTo>
                    <a:pt x="94" y="7"/>
                  </a:lnTo>
                  <a:lnTo>
                    <a:pt x="101" y="8"/>
                  </a:lnTo>
                  <a:lnTo>
                    <a:pt x="104" y="5"/>
                  </a:lnTo>
                  <a:lnTo>
                    <a:pt x="110" y="4"/>
                  </a:lnTo>
                  <a:lnTo>
                    <a:pt x="113" y="0"/>
                  </a:lnTo>
                  <a:lnTo>
                    <a:pt x="117" y="1"/>
                  </a:lnTo>
                  <a:lnTo>
                    <a:pt x="119" y="2"/>
                  </a:lnTo>
                  <a:lnTo>
                    <a:pt x="124" y="4"/>
                  </a:lnTo>
                  <a:lnTo>
                    <a:pt x="129" y="10"/>
                  </a:lnTo>
                  <a:lnTo>
                    <a:pt x="133" y="10"/>
                  </a:lnTo>
                  <a:lnTo>
                    <a:pt x="136" y="11"/>
                  </a:lnTo>
                  <a:lnTo>
                    <a:pt x="138" y="15"/>
                  </a:lnTo>
                  <a:lnTo>
                    <a:pt x="141" y="16"/>
                  </a:lnTo>
                  <a:lnTo>
                    <a:pt x="144" y="18"/>
                  </a:lnTo>
                  <a:lnTo>
                    <a:pt x="144" y="19"/>
                  </a:lnTo>
                  <a:lnTo>
                    <a:pt x="145" y="22"/>
                  </a:lnTo>
                  <a:lnTo>
                    <a:pt x="147" y="26"/>
                  </a:lnTo>
                  <a:lnTo>
                    <a:pt x="151" y="27"/>
                  </a:lnTo>
                  <a:lnTo>
                    <a:pt x="152" y="31"/>
                  </a:lnTo>
                  <a:lnTo>
                    <a:pt x="156" y="38"/>
                  </a:lnTo>
                  <a:lnTo>
                    <a:pt x="160" y="40"/>
                  </a:lnTo>
                  <a:lnTo>
                    <a:pt x="161" y="44"/>
                  </a:lnTo>
                  <a:lnTo>
                    <a:pt x="162" y="48"/>
                  </a:lnTo>
                  <a:lnTo>
                    <a:pt x="164" y="50"/>
                  </a:lnTo>
                  <a:lnTo>
                    <a:pt x="168" y="51"/>
                  </a:lnTo>
                  <a:lnTo>
                    <a:pt x="176" y="52"/>
                  </a:lnTo>
                  <a:lnTo>
                    <a:pt x="177" y="56"/>
                  </a:lnTo>
                  <a:lnTo>
                    <a:pt x="179" y="60"/>
                  </a:lnTo>
                  <a:lnTo>
                    <a:pt x="182" y="62"/>
                  </a:lnTo>
                  <a:lnTo>
                    <a:pt x="187" y="69"/>
                  </a:lnTo>
                  <a:lnTo>
                    <a:pt x="189" y="71"/>
                  </a:lnTo>
                  <a:lnTo>
                    <a:pt x="190" y="76"/>
                  </a:lnTo>
                  <a:lnTo>
                    <a:pt x="193" y="78"/>
                  </a:lnTo>
                  <a:lnTo>
                    <a:pt x="197" y="78"/>
                  </a:lnTo>
                  <a:lnTo>
                    <a:pt x="198" y="82"/>
                  </a:lnTo>
                  <a:lnTo>
                    <a:pt x="204" y="88"/>
                  </a:lnTo>
                  <a:lnTo>
                    <a:pt x="206" y="90"/>
                  </a:lnTo>
                  <a:lnTo>
                    <a:pt x="207" y="94"/>
                  </a:lnTo>
                  <a:lnTo>
                    <a:pt x="209" y="98"/>
                  </a:lnTo>
                  <a:lnTo>
                    <a:pt x="214" y="101"/>
                  </a:lnTo>
                </a:path>
              </a:pathLst>
            </a:custGeom>
            <a:solidFill>
              <a:srgbClr val="2D2DB9">
                <a:lumMod val="20000"/>
                <a:lumOff val="8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4" name="Freeform 124"/>
            <p:cNvSpPr>
              <a:spLocks/>
            </p:cNvSpPr>
            <p:nvPr/>
          </p:nvSpPr>
          <p:spPr bwMode="auto">
            <a:xfrm>
              <a:off x="4754563" y="3990975"/>
              <a:ext cx="558800" cy="422275"/>
            </a:xfrm>
            <a:custGeom>
              <a:avLst/>
              <a:gdLst>
                <a:gd name="T0" fmla="*/ 2147483647 w 352"/>
                <a:gd name="T1" fmla="*/ 2147483647 h 266"/>
                <a:gd name="T2" fmla="*/ 2147483647 w 352"/>
                <a:gd name="T3" fmla="*/ 2147483647 h 266"/>
                <a:gd name="T4" fmla="*/ 2147483647 w 352"/>
                <a:gd name="T5" fmla="*/ 2147483647 h 266"/>
                <a:gd name="T6" fmla="*/ 2147483647 w 352"/>
                <a:gd name="T7" fmla="*/ 2147483647 h 266"/>
                <a:gd name="T8" fmla="*/ 2147483647 w 352"/>
                <a:gd name="T9" fmla="*/ 2147483647 h 266"/>
                <a:gd name="T10" fmla="*/ 2147483647 w 352"/>
                <a:gd name="T11" fmla="*/ 2147483647 h 266"/>
                <a:gd name="T12" fmla="*/ 2147483647 w 352"/>
                <a:gd name="T13" fmla="*/ 2147483647 h 266"/>
                <a:gd name="T14" fmla="*/ 2147483647 w 352"/>
                <a:gd name="T15" fmla="*/ 2147483647 h 266"/>
                <a:gd name="T16" fmla="*/ 2147483647 w 352"/>
                <a:gd name="T17" fmla="*/ 2147483647 h 266"/>
                <a:gd name="T18" fmla="*/ 2147483647 w 352"/>
                <a:gd name="T19" fmla="*/ 2147483647 h 266"/>
                <a:gd name="T20" fmla="*/ 2147483647 w 352"/>
                <a:gd name="T21" fmla="*/ 2147483647 h 266"/>
                <a:gd name="T22" fmla="*/ 2147483647 w 352"/>
                <a:gd name="T23" fmla="*/ 2147483647 h 266"/>
                <a:gd name="T24" fmla="*/ 2147483647 w 352"/>
                <a:gd name="T25" fmla="*/ 2147483647 h 266"/>
                <a:gd name="T26" fmla="*/ 2147483647 w 352"/>
                <a:gd name="T27" fmla="*/ 2147483647 h 266"/>
                <a:gd name="T28" fmla="*/ 2147483647 w 352"/>
                <a:gd name="T29" fmla="*/ 2147483647 h 266"/>
                <a:gd name="T30" fmla="*/ 2147483647 w 352"/>
                <a:gd name="T31" fmla="*/ 2147483647 h 266"/>
                <a:gd name="T32" fmla="*/ 2147483647 w 352"/>
                <a:gd name="T33" fmla="*/ 2147483647 h 266"/>
                <a:gd name="T34" fmla="*/ 2147483647 w 352"/>
                <a:gd name="T35" fmla="*/ 2147483647 h 266"/>
                <a:gd name="T36" fmla="*/ 2147483647 w 352"/>
                <a:gd name="T37" fmla="*/ 2147483647 h 266"/>
                <a:gd name="T38" fmla="*/ 2147483647 w 352"/>
                <a:gd name="T39" fmla="*/ 2147483647 h 266"/>
                <a:gd name="T40" fmla="*/ 2147483647 w 352"/>
                <a:gd name="T41" fmla="*/ 2147483647 h 266"/>
                <a:gd name="T42" fmla="*/ 2147483647 w 352"/>
                <a:gd name="T43" fmla="*/ 2147483647 h 266"/>
                <a:gd name="T44" fmla="*/ 2147483647 w 352"/>
                <a:gd name="T45" fmla="*/ 2147483647 h 266"/>
                <a:gd name="T46" fmla="*/ 2147483647 w 352"/>
                <a:gd name="T47" fmla="*/ 2147483647 h 266"/>
                <a:gd name="T48" fmla="*/ 2147483647 w 352"/>
                <a:gd name="T49" fmla="*/ 2147483647 h 266"/>
                <a:gd name="T50" fmla="*/ 2147483647 w 352"/>
                <a:gd name="T51" fmla="*/ 2147483647 h 266"/>
                <a:gd name="T52" fmla="*/ 2147483647 w 352"/>
                <a:gd name="T53" fmla="*/ 2147483647 h 266"/>
                <a:gd name="T54" fmla="*/ 2147483647 w 352"/>
                <a:gd name="T55" fmla="*/ 2147483647 h 266"/>
                <a:gd name="T56" fmla="*/ 2147483647 w 352"/>
                <a:gd name="T57" fmla="*/ 2147483647 h 266"/>
                <a:gd name="T58" fmla="*/ 2147483647 w 352"/>
                <a:gd name="T59" fmla="*/ 2147483647 h 266"/>
                <a:gd name="T60" fmla="*/ 2147483647 w 352"/>
                <a:gd name="T61" fmla="*/ 2147483647 h 266"/>
                <a:gd name="T62" fmla="*/ 2147483647 w 352"/>
                <a:gd name="T63" fmla="*/ 2147483647 h 266"/>
                <a:gd name="T64" fmla="*/ 2147483647 w 352"/>
                <a:gd name="T65" fmla="*/ 2147483647 h 266"/>
                <a:gd name="T66" fmla="*/ 2147483647 w 352"/>
                <a:gd name="T67" fmla="*/ 2147483647 h 266"/>
                <a:gd name="T68" fmla="*/ 2147483647 w 352"/>
                <a:gd name="T69" fmla="*/ 2147483647 h 266"/>
                <a:gd name="T70" fmla="*/ 2147483647 w 352"/>
                <a:gd name="T71" fmla="*/ 2147483647 h 266"/>
                <a:gd name="T72" fmla="*/ 2147483647 w 352"/>
                <a:gd name="T73" fmla="*/ 2147483647 h 266"/>
                <a:gd name="T74" fmla="*/ 2147483647 w 352"/>
                <a:gd name="T75" fmla="*/ 2147483647 h 266"/>
                <a:gd name="T76" fmla="*/ 2147483647 w 352"/>
                <a:gd name="T77" fmla="*/ 2147483647 h 266"/>
                <a:gd name="T78" fmla="*/ 2147483647 w 352"/>
                <a:gd name="T79" fmla="*/ 2147483647 h 266"/>
                <a:gd name="T80" fmla="*/ 2147483647 w 352"/>
                <a:gd name="T81" fmla="*/ 2147483647 h 266"/>
                <a:gd name="T82" fmla="*/ 2147483647 w 352"/>
                <a:gd name="T83" fmla="*/ 2147483647 h 266"/>
                <a:gd name="T84" fmla="*/ 2147483647 w 352"/>
                <a:gd name="T85" fmla="*/ 2147483647 h 266"/>
                <a:gd name="T86" fmla="*/ 2147483647 w 352"/>
                <a:gd name="T87" fmla="*/ 2147483647 h 266"/>
                <a:gd name="T88" fmla="*/ 2147483647 w 352"/>
                <a:gd name="T89" fmla="*/ 2147483647 h 266"/>
                <a:gd name="T90" fmla="*/ 2147483647 w 352"/>
                <a:gd name="T91" fmla="*/ 2147483647 h 266"/>
                <a:gd name="T92" fmla="*/ 2147483647 w 352"/>
                <a:gd name="T93" fmla="*/ 2147483647 h 266"/>
                <a:gd name="T94" fmla="*/ 2147483647 w 352"/>
                <a:gd name="T95" fmla="*/ 2147483647 h 266"/>
                <a:gd name="T96" fmla="*/ 2147483647 w 352"/>
                <a:gd name="T97" fmla="*/ 2147483647 h 26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266"/>
                <a:gd name="T149" fmla="*/ 352 w 352"/>
                <a:gd name="T150" fmla="*/ 266 h 26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266">
                  <a:moveTo>
                    <a:pt x="115" y="160"/>
                  </a:moveTo>
                  <a:lnTo>
                    <a:pt x="117" y="156"/>
                  </a:lnTo>
                  <a:lnTo>
                    <a:pt x="118" y="149"/>
                  </a:lnTo>
                  <a:lnTo>
                    <a:pt x="119" y="148"/>
                  </a:lnTo>
                  <a:lnTo>
                    <a:pt x="120" y="144"/>
                  </a:lnTo>
                  <a:lnTo>
                    <a:pt x="117" y="140"/>
                  </a:lnTo>
                  <a:lnTo>
                    <a:pt x="114" y="139"/>
                  </a:lnTo>
                  <a:lnTo>
                    <a:pt x="109" y="134"/>
                  </a:lnTo>
                  <a:lnTo>
                    <a:pt x="101" y="126"/>
                  </a:lnTo>
                  <a:lnTo>
                    <a:pt x="102" y="121"/>
                  </a:lnTo>
                  <a:lnTo>
                    <a:pt x="104" y="117"/>
                  </a:lnTo>
                  <a:lnTo>
                    <a:pt x="105" y="112"/>
                  </a:lnTo>
                  <a:lnTo>
                    <a:pt x="108" y="109"/>
                  </a:lnTo>
                  <a:lnTo>
                    <a:pt x="109" y="107"/>
                  </a:lnTo>
                  <a:lnTo>
                    <a:pt x="112" y="104"/>
                  </a:lnTo>
                  <a:lnTo>
                    <a:pt x="113" y="99"/>
                  </a:lnTo>
                  <a:lnTo>
                    <a:pt x="112" y="95"/>
                  </a:lnTo>
                  <a:lnTo>
                    <a:pt x="111" y="95"/>
                  </a:lnTo>
                  <a:lnTo>
                    <a:pt x="109" y="93"/>
                  </a:lnTo>
                  <a:lnTo>
                    <a:pt x="101" y="87"/>
                  </a:lnTo>
                  <a:lnTo>
                    <a:pt x="98" y="84"/>
                  </a:lnTo>
                  <a:lnTo>
                    <a:pt x="94" y="81"/>
                  </a:lnTo>
                  <a:lnTo>
                    <a:pt x="93" y="77"/>
                  </a:lnTo>
                  <a:lnTo>
                    <a:pt x="94" y="64"/>
                  </a:lnTo>
                  <a:lnTo>
                    <a:pt x="93" y="59"/>
                  </a:lnTo>
                  <a:lnTo>
                    <a:pt x="90" y="57"/>
                  </a:lnTo>
                  <a:lnTo>
                    <a:pt x="87" y="53"/>
                  </a:lnTo>
                  <a:lnTo>
                    <a:pt x="86" y="48"/>
                  </a:lnTo>
                  <a:lnTo>
                    <a:pt x="83" y="46"/>
                  </a:lnTo>
                  <a:lnTo>
                    <a:pt x="80" y="45"/>
                  </a:lnTo>
                  <a:lnTo>
                    <a:pt x="76" y="45"/>
                  </a:lnTo>
                  <a:lnTo>
                    <a:pt x="69" y="48"/>
                  </a:lnTo>
                  <a:lnTo>
                    <a:pt x="67" y="50"/>
                  </a:lnTo>
                  <a:lnTo>
                    <a:pt x="57" y="57"/>
                  </a:lnTo>
                  <a:lnTo>
                    <a:pt x="54" y="60"/>
                  </a:lnTo>
                  <a:lnTo>
                    <a:pt x="53" y="64"/>
                  </a:lnTo>
                  <a:lnTo>
                    <a:pt x="50" y="67"/>
                  </a:lnTo>
                  <a:lnTo>
                    <a:pt x="47" y="68"/>
                  </a:lnTo>
                  <a:lnTo>
                    <a:pt x="44" y="69"/>
                  </a:lnTo>
                  <a:lnTo>
                    <a:pt x="36" y="66"/>
                  </a:lnTo>
                  <a:lnTo>
                    <a:pt x="31" y="66"/>
                  </a:lnTo>
                  <a:lnTo>
                    <a:pt x="29" y="65"/>
                  </a:lnTo>
                  <a:lnTo>
                    <a:pt x="26" y="62"/>
                  </a:lnTo>
                  <a:lnTo>
                    <a:pt x="20" y="57"/>
                  </a:lnTo>
                  <a:lnTo>
                    <a:pt x="7" y="52"/>
                  </a:lnTo>
                  <a:lnTo>
                    <a:pt x="3" y="50"/>
                  </a:lnTo>
                  <a:lnTo>
                    <a:pt x="3" y="46"/>
                  </a:lnTo>
                  <a:lnTo>
                    <a:pt x="3" y="41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18" y="31"/>
                  </a:lnTo>
                  <a:lnTo>
                    <a:pt x="21" y="30"/>
                  </a:lnTo>
                  <a:lnTo>
                    <a:pt x="25" y="30"/>
                  </a:lnTo>
                  <a:lnTo>
                    <a:pt x="28" y="32"/>
                  </a:lnTo>
                  <a:lnTo>
                    <a:pt x="31" y="31"/>
                  </a:lnTo>
                  <a:lnTo>
                    <a:pt x="53" y="18"/>
                  </a:lnTo>
                  <a:lnTo>
                    <a:pt x="57" y="19"/>
                  </a:lnTo>
                  <a:lnTo>
                    <a:pt x="61" y="19"/>
                  </a:lnTo>
                  <a:lnTo>
                    <a:pt x="68" y="19"/>
                  </a:lnTo>
                  <a:lnTo>
                    <a:pt x="72" y="18"/>
                  </a:lnTo>
                  <a:lnTo>
                    <a:pt x="75" y="15"/>
                  </a:lnTo>
                  <a:lnTo>
                    <a:pt x="94" y="16"/>
                  </a:lnTo>
                  <a:lnTo>
                    <a:pt x="101" y="16"/>
                  </a:lnTo>
                  <a:lnTo>
                    <a:pt x="127" y="0"/>
                  </a:lnTo>
                  <a:lnTo>
                    <a:pt x="131" y="1"/>
                  </a:lnTo>
                  <a:lnTo>
                    <a:pt x="134" y="4"/>
                  </a:lnTo>
                  <a:lnTo>
                    <a:pt x="137" y="5"/>
                  </a:lnTo>
                  <a:lnTo>
                    <a:pt x="140" y="4"/>
                  </a:lnTo>
                  <a:lnTo>
                    <a:pt x="144" y="3"/>
                  </a:lnTo>
                  <a:lnTo>
                    <a:pt x="146" y="3"/>
                  </a:lnTo>
                  <a:lnTo>
                    <a:pt x="147" y="4"/>
                  </a:lnTo>
                  <a:lnTo>
                    <a:pt x="150" y="3"/>
                  </a:lnTo>
                  <a:lnTo>
                    <a:pt x="154" y="4"/>
                  </a:lnTo>
                  <a:lnTo>
                    <a:pt x="157" y="5"/>
                  </a:lnTo>
                  <a:lnTo>
                    <a:pt x="161" y="6"/>
                  </a:lnTo>
                  <a:lnTo>
                    <a:pt x="164" y="6"/>
                  </a:lnTo>
                  <a:lnTo>
                    <a:pt x="165" y="6"/>
                  </a:lnTo>
                  <a:lnTo>
                    <a:pt x="175" y="4"/>
                  </a:lnTo>
                  <a:lnTo>
                    <a:pt x="181" y="8"/>
                  </a:lnTo>
                  <a:lnTo>
                    <a:pt x="185" y="8"/>
                  </a:lnTo>
                  <a:lnTo>
                    <a:pt x="189" y="7"/>
                  </a:lnTo>
                  <a:lnTo>
                    <a:pt x="192" y="4"/>
                  </a:lnTo>
                  <a:lnTo>
                    <a:pt x="205" y="8"/>
                  </a:lnTo>
                  <a:lnTo>
                    <a:pt x="208" y="7"/>
                  </a:lnTo>
                  <a:lnTo>
                    <a:pt x="212" y="6"/>
                  </a:lnTo>
                  <a:lnTo>
                    <a:pt x="216" y="4"/>
                  </a:lnTo>
                  <a:lnTo>
                    <a:pt x="219" y="4"/>
                  </a:lnTo>
                  <a:lnTo>
                    <a:pt x="222" y="5"/>
                  </a:lnTo>
                  <a:lnTo>
                    <a:pt x="226" y="5"/>
                  </a:lnTo>
                  <a:lnTo>
                    <a:pt x="229" y="8"/>
                  </a:lnTo>
                  <a:lnTo>
                    <a:pt x="232" y="9"/>
                  </a:lnTo>
                  <a:lnTo>
                    <a:pt x="246" y="18"/>
                  </a:lnTo>
                  <a:lnTo>
                    <a:pt x="249" y="18"/>
                  </a:lnTo>
                  <a:lnTo>
                    <a:pt x="256" y="16"/>
                  </a:lnTo>
                  <a:lnTo>
                    <a:pt x="259" y="15"/>
                  </a:lnTo>
                  <a:lnTo>
                    <a:pt x="262" y="15"/>
                  </a:lnTo>
                  <a:lnTo>
                    <a:pt x="263" y="18"/>
                  </a:lnTo>
                  <a:lnTo>
                    <a:pt x="267" y="25"/>
                  </a:lnTo>
                  <a:lnTo>
                    <a:pt x="270" y="27"/>
                  </a:lnTo>
                  <a:lnTo>
                    <a:pt x="273" y="28"/>
                  </a:lnTo>
                  <a:lnTo>
                    <a:pt x="276" y="31"/>
                  </a:lnTo>
                  <a:lnTo>
                    <a:pt x="278" y="34"/>
                  </a:lnTo>
                  <a:lnTo>
                    <a:pt x="280" y="38"/>
                  </a:lnTo>
                  <a:lnTo>
                    <a:pt x="283" y="41"/>
                  </a:lnTo>
                  <a:lnTo>
                    <a:pt x="285" y="45"/>
                  </a:lnTo>
                  <a:lnTo>
                    <a:pt x="285" y="48"/>
                  </a:lnTo>
                  <a:lnTo>
                    <a:pt x="284" y="53"/>
                  </a:lnTo>
                  <a:lnTo>
                    <a:pt x="285" y="56"/>
                  </a:lnTo>
                  <a:lnTo>
                    <a:pt x="284" y="60"/>
                  </a:lnTo>
                  <a:lnTo>
                    <a:pt x="282" y="63"/>
                  </a:lnTo>
                  <a:lnTo>
                    <a:pt x="281" y="67"/>
                  </a:lnTo>
                  <a:lnTo>
                    <a:pt x="281" y="72"/>
                  </a:lnTo>
                  <a:lnTo>
                    <a:pt x="284" y="74"/>
                  </a:lnTo>
                  <a:lnTo>
                    <a:pt x="284" y="79"/>
                  </a:lnTo>
                  <a:lnTo>
                    <a:pt x="287" y="82"/>
                  </a:lnTo>
                  <a:lnTo>
                    <a:pt x="328" y="84"/>
                  </a:lnTo>
                  <a:lnTo>
                    <a:pt x="332" y="85"/>
                  </a:lnTo>
                  <a:lnTo>
                    <a:pt x="335" y="86"/>
                  </a:lnTo>
                  <a:lnTo>
                    <a:pt x="338" y="88"/>
                  </a:lnTo>
                  <a:lnTo>
                    <a:pt x="341" y="89"/>
                  </a:lnTo>
                  <a:lnTo>
                    <a:pt x="342" y="93"/>
                  </a:lnTo>
                  <a:lnTo>
                    <a:pt x="348" y="97"/>
                  </a:lnTo>
                  <a:lnTo>
                    <a:pt x="351" y="99"/>
                  </a:lnTo>
                  <a:lnTo>
                    <a:pt x="349" y="100"/>
                  </a:lnTo>
                  <a:lnTo>
                    <a:pt x="342" y="104"/>
                  </a:lnTo>
                  <a:lnTo>
                    <a:pt x="337" y="105"/>
                  </a:lnTo>
                  <a:lnTo>
                    <a:pt x="322" y="111"/>
                  </a:lnTo>
                  <a:lnTo>
                    <a:pt x="319" y="112"/>
                  </a:lnTo>
                  <a:lnTo>
                    <a:pt x="315" y="115"/>
                  </a:lnTo>
                  <a:lnTo>
                    <a:pt x="310" y="119"/>
                  </a:lnTo>
                  <a:lnTo>
                    <a:pt x="299" y="125"/>
                  </a:lnTo>
                  <a:lnTo>
                    <a:pt x="294" y="129"/>
                  </a:lnTo>
                  <a:lnTo>
                    <a:pt x="291" y="131"/>
                  </a:lnTo>
                  <a:lnTo>
                    <a:pt x="287" y="134"/>
                  </a:lnTo>
                  <a:lnTo>
                    <a:pt x="287" y="135"/>
                  </a:lnTo>
                  <a:lnTo>
                    <a:pt x="285" y="137"/>
                  </a:lnTo>
                  <a:lnTo>
                    <a:pt x="284" y="141"/>
                  </a:lnTo>
                  <a:lnTo>
                    <a:pt x="284" y="145"/>
                  </a:lnTo>
                  <a:lnTo>
                    <a:pt x="283" y="149"/>
                  </a:lnTo>
                  <a:lnTo>
                    <a:pt x="282" y="153"/>
                  </a:lnTo>
                  <a:lnTo>
                    <a:pt x="281" y="157"/>
                  </a:lnTo>
                  <a:lnTo>
                    <a:pt x="279" y="161"/>
                  </a:lnTo>
                  <a:lnTo>
                    <a:pt x="280" y="165"/>
                  </a:lnTo>
                  <a:lnTo>
                    <a:pt x="280" y="170"/>
                  </a:lnTo>
                  <a:lnTo>
                    <a:pt x="281" y="174"/>
                  </a:lnTo>
                  <a:lnTo>
                    <a:pt x="284" y="177"/>
                  </a:lnTo>
                  <a:lnTo>
                    <a:pt x="287" y="179"/>
                  </a:lnTo>
                  <a:lnTo>
                    <a:pt x="290" y="182"/>
                  </a:lnTo>
                  <a:lnTo>
                    <a:pt x="291" y="186"/>
                  </a:lnTo>
                  <a:lnTo>
                    <a:pt x="291" y="191"/>
                  </a:lnTo>
                  <a:lnTo>
                    <a:pt x="293" y="191"/>
                  </a:lnTo>
                  <a:lnTo>
                    <a:pt x="277" y="207"/>
                  </a:lnTo>
                  <a:lnTo>
                    <a:pt x="262" y="222"/>
                  </a:lnTo>
                  <a:lnTo>
                    <a:pt x="257" y="230"/>
                  </a:lnTo>
                  <a:lnTo>
                    <a:pt x="257" y="232"/>
                  </a:lnTo>
                  <a:lnTo>
                    <a:pt x="260" y="236"/>
                  </a:lnTo>
                  <a:lnTo>
                    <a:pt x="258" y="239"/>
                  </a:lnTo>
                  <a:lnTo>
                    <a:pt x="260" y="243"/>
                  </a:lnTo>
                  <a:lnTo>
                    <a:pt x="260" y="247"/>
                  </a:lnTo>
                  <a:lnTo>
                    <a:pt x="258" y="249"/>
                  </a:lnTo>
                  <a:lnTo>
                    <a:pt x="258" y="254"/>
                  </a:lnTo>
                  <a:lnTo>
                    <a:pt x="260" y="257"/>
                  </a:lnTo>
                  <a:lnTo>
                    <a:pt x="257" y="256"/>
                  </a:lnTo>
                  <a:lnTo>
                    <a:pt x="251" y="250"/>
                  </a:lnTo>
                  <a:lnTo>
                    <a:pt x="248" y="252"/>
                  </a:lnTo>
                  <a:lnTo>
                    <a:pt x="241" y="256"/>
                  </a:lnTo>
                  <a:lnTo>
                    <a:pt x="238" y="258"/>
                  </a:lnTo>
                  <a:lnTo>
                    <a:pt x="234" y="258"/>
                  </a:lnTo>
                  <a:lnTo>
                    <a:pt x="230" y="258"/>
                  </a:lnTo>
                  <a:lnTo>
                    <a:pt x="227" y="258"/>
                  </a:lnTo>
                  <a:lnTo>
                    <a:pt x="223" y="259"/>
                  </a:lnTo>
                  <a:lnTo>
                    <a:pt x="221" y="265"/>
                  </a:lnTo>
                  <a:lnTo>
                    <a:pt x="207" y="265"/>
                  </a:lnTo>
                  <a:lnTo>
                    <a:pt x="173" y="265"/>
                  </a:lnTo>
                  <a:lnTo>
                    <a:pt x="84" y="264"/>
                  </a:lnTo>
                  <a:lnTo>
                    <a:pt x="88" y="261"/>
                  </a:lnTo>
                  <a:lnTo>
                    <a:pt x="91" y="258"/>
                  </a:lnTo>
                  <a:lnTo>
                    <a:pt x="93" y="255"/>
                  </a:lnTo>
                  <a:lnTo>
                    <a:pt x="96" y="236"/>
                  </a:lnTo>
                  <a:lnTo>
                    <a:pt x="100" y="229"/>
                  </a:lnTo>
                  <a:lnTo>
                    <a:pt x="103" y="226"/>
                  </a:lnTo>
                  <a:lnTo>
                    <a:pt x="108" y="224"/>
                  </a:lnTo>
                  <a:lnTo>
                    <a:pt x="111" y="221"/>
                  </a:lnTo>
                  <a:lnTo>
                    <a:pt x="113" y="218"/>
                  </a:lnTo>
                  <a:lnTo>
                    <a:pt x="116" y="216"/>
                  </a:lnTo>
                  <a:lnTo>
                    <a:pt x="120" y="211"/>
                  </a:lnTo>
                  <a:lnTo>
                    <a:pt x="128" y="198"/>
                  </a:lnTo>
                  <a:lnTo>
                    <a:pt x="129" y="193"/>
                  </a:lnTo>
                  <a:lnTo>
                    <a:pt x="128" y="190"/>
                  </a:lnTo>
                  <a:lnTo>
                    <a:pt x="128" y="189"/>
                  </a:lnTo>
                  <a:lnTo>
                    <a:pt x="126" y="185"/>
                  </a:lnTo>
                  <a:lnTo>
                    <a:pt x="125" y="182"/>
                  </a:lnTo>
                  <a:lnTo>
                    <a:pt x="123" y="177"/>
                  </a:lnTo>
                  <a:lnTo>
                    <a:pt x="121" y="174"/>
                  </a:lnTo>
                  <a:lnTo>
                    <a:pt x="118" y="171"/>
                  </a:lnTo>
                  <a:lnTo>
                    <a:pt x="115" y="164"/>
                  </a:lnTo>
                  <a:lnTo>
                    <a:pt x="115" y="16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5" name="Freeform 125"/>
            <p:cNvSpPr>
              <a:spLocks/>
            </p:cNvSpPr>
            <p:nvPr/>
          </p:nvSpPr>
          <p:spPr bwMode="auto">
            <a:xfrm>
              <a:off x="4787900" y="2489192"/>
              <a:ext cx="476250" cy="333329"/>
            </a:xfrm>
            <a:custGeom>
              <a:avLst/>
              <a:gdLst>
                <a:gd name="T0" fmla="*/ 299 w 300"/>
                <a:gd name="T1" fmla="*/ 1 h 210"/>
                <a:gd name="T2" fmla="*/ 295 w 300"/>
                <a:gd name="T3" fmla="*/ 73 h 210"/>
                <a:gd name="T4" fmla="*/ 293 w 300"/>
                <a:gd name="T5" fmla="*/ 111 h 210"/>
                <a:gd name="T6" fmla="*/ 292 w 300"/>
                <a:gd name="T7" fmla="*/ 135 h 210"/>
                <a:gd name="T8" fmla="*/ 287 w 300"/>
                <a:gd name="T9" fmla="*/ 204 h 210"/>
                <a:gd name="T10" fmla="*/ 287 w 300"/>
                <a:gd name="T11" fmla="*/ 209 h 210"/>
                <a:gd name="T12" fmla="*/ 237 w 300"/>
                <a:gd name="T13" fmla="*/ 207 h 210"/>
                <a:gd name="T14" fmla="*/ 206 w 300"/>
                <a:gd name="T15" fmla="*/ 206 h 210"/>
                <a:gd name="T16" fmla="*/ 200 w 300"/>
                <a:gd name="T17" fmla="*/ 206 h 210"/>
                <a:gd name="T18" fmla="*/ 189 w 300"/>
                <a:gd name="T19" fmla="*/ 206 h 210"/>
                <a:gd name="T20" fmla="*/ 145 w 300"/>
                <a:gd name="T21" fmla="*/ 204 h 210"/>
                <a:gd name="T22" fmla="*/ 125 w 300"/>
                <a:gd name="T23" fmla="*/ 203 h 210"/>
                <a:gd name="T24" fmla="*/ 93 w 300"/>
                <a:gd name="T25" fmla="*/ 202 h 210"/>
                <a:gd name="T26" fmla="*/ 63 w 300"/>
                <a:gd name="T27" fmla="*/ 201 h 210"/>
                <a:gd name="T28" fmla="*/ 53 w 300"/>
                <a:gd name="T29" fmla="*/ 201 h 210"/>
                <a:gd name="T30" fmla="*/ 0 w 300"/>
                <a:gd name="T31" fmla="*/ 199 h 210"/>
                <a:gd name="T32" fmla="*/ 1 w 300"/>
                <a:gd name="T33" fmla="*/ 145 h 210"/>
                <a:gd name="T34" fmla="*/ 1 w 300"/>
                <a:gd name="T35" fmla="*/ 134 h 210"/>
                <a:gd name="T36" fmla="*/ 3 w 300"/>
                <a:gd name="T37" fmla="*/ 67 h 210"/>
                <a:gd name="T38" fmla="*/ 5 w 300"/>
                <a:gd name="T39" fmla="*/ 0 h 210"/>
                <a:gd name="T40" fmla="*/ 29 w 300"/>
                <a:gd name="T41" fmla="*/ 0 h 210"/>
                <a:gd name="T42" fmla="*/ 59 w 300"/>
                <a:gd name="T43" fmla="*/ 0 h 210"/>
                <a:gd name="T44" fmla="*/ 106 w 300"/>
                <a:gd name="T45" fmla="*/ 0 h 210"/>
                <a:gd name="T46" fmla="*/ 152 w 300"/>
                <a:gd name="T47" fmla="*/ 0 h 210"/>
                <a:gd name="T48" fmla="*/ 183 w 300"/>
                <a:gd name="T49" fmla="*/ 0 h 210"/>
                <a:gd name="T50" fmla="*/ 241 w 300"/>
                <a:gd name="T51" fmla="*/ 0 h 210"/>
                <a:gd name="T52" fmla="*/ 299 w 300"/>
                <a:gd name="T53" fmla="*/ 1 h 21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00" h="210">
                  <a:moveTo>
                    <a:pt x="299" y="1"/>
                  </a:moveTo>
                  <a:lnTo>
                    <a:pt x="295" y="73"/>
                  </a:lnTo>
                  <a:lnTo>
                    <a:pt x="293" y="111"/>
                  </a:lnTo>
                  <a:lnTo>
                    <a:pt x="292" y="135"/>
                  </a:lnTo>
                  <a:lnTo>
                    <a:pt x="287" y="204"/>
                  </a:lnTo>
                  <a:lnTo>
                    <a:pt x="287" y="209"/>
                  </a:lnTo>
                  <a:lnTo>
                    <a:pt x="237" y="207"/>
                  </a:lnTo>
                  <a:lnTo>
                    <a:pt x="206" y="206"/>
                  </a:lnTo>
                  <a:lnTo>
                    <a:pt x="200" y="206"/>
                  </a:lnTo>
                  <a:lnTo>
                    <a:pt x="189" y="206"/>
                  </a:lnTo>
                  <a:lnTo>
                    <a:pt x="145" y="204"/>
                  </a:lnTo>
                  <a:lnTo>
                    <a:pt x="125" y="203"/>
                  </a:lnTo>
                  <a:lnTo>
                    <a:pt x="93" y="202"/>
                  </a:lnTo>
                  <a:lnTo>
                    <a:pt x="63" y="201"/>
                  </a:lnTo>
                  <a:lnTo>
                    <a:pt x="53" y="201"/>
                  </a:lnTo>
                  <a:lnTo>
                    <a:pt x="0" y="199"/>
                  </a:lnTo>
                  <a:lnTo>
                    <a:pt x="1" y="145"/>
                  </a:lnTo>
                  <a:lnTo>
                    <a:pt x="1" y="134"/>
                  </a:lnTo>
                  <a:lnTo>
                    <a:pt x="3" y="67"/>
                  </a:lnTo>
                  <a:lnTo>
                    <a:pt x="5" y="0"/>
                  </a:lnTo>
                  <a:lnTo>
                    <a:pt x="29" y="0"/>
                  </a:lnTo>
                  <a:lnTo>
                    <a:pt x="59" y="0"/>
                  </a:lnTo>
                  <a:lnTo>
                    <a:pt x="106" y="0"/>
                  </a:lnTo>
                  <a:lnTo>
                    <a:pt x="152" y="0"/>
                  </a:lnTo>
                  <a:lnTo>
                    <a:pt x="183" y="0"/>
                  </a:lnTo>
                  <a:lnTo>
                    <a:pt x="241" y="0"/>
                  </a:lnTo>
                  <a:lnTo>
                    <a:pt x="299" y="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6" name="Freeform 126"/>
            <p:cNvSpPr>
              <a:spLocks/>
            </p:cNvSpPr>
            <p:nvPr/>
          </p:nvSpPr>
          <p:spPr bwMode="auto">
            <a:xfrm>
              <a:off x="2754313" y="3519212"/>
              <a:ext cx="533400" cy="477715"/>
            </a:xfrm>
            <a:custGeom>
              <a:avLst/>
              <a:gdLst>
                <a:gd name="T0" fmla="*/ 2147483647 w 336"/>
                <a:gd name="T1" fmla="*/ 2147483647 h 301"/>
                <a:gd name="T2" fmla="*/ 2147483647 w 336"/>
                <a:gd name="T3" fmla="*/ 2147483647 h 301"/>
                <a:gd name="T4" fmla="*/ 2147483647 w 336"/>
                <a:gd name="T5" fmla="*/ 2147483647 h 301"/>
                <a:gd name="T6" fmla="*/ 2147483647 w 336"/>
                <a:gd name="T7" fmla="*/ 2147483647 h 301"/>
                <a:gd name="T8" fmla="*/ 2147483647 w 336"/>
                <a:gd name="T9" fmla="*/ 2147483647 h 301"/>
                <a:gd name="T10" fmla="*/ 2147483647 w 336"/>
                <a:gd name="T11" fmla="*/ 2147483647 h 301"/>
                <a:gd name="T12" fmla="*/ 2147483647 w 336"/>
                <a:gd name="T13" fmla="*/ 2147483647 h 301"/>
                <a:gd name="T14" fmla="*/ 2147483647 w 336"/>
                <a:gd name="T15" fmla="*/ 2147483647 h 301"/>
                <a:gd name="T16" fmla="*/ 2147483647 w 336"/>
                <a:gd name="T17" fmla="*/ 2147483647 h 301"/>
                <a:gd name="T18" fmla="*/ 2147483647 w 336"/>
                <a:gd name="T19" fmla="*/ 2147483647 h 301"/>
                <a:gd name="T20" fmla="*/ 2147483647 w 336"/>
                <a:gd name="T21" fmla="*/ 2147483647 h 301"/>
                <a:gd name="T22" fmla="*/ 2147483647 w 336"/>
                <a:gd name="T23" fmla="*/ 2147483647 h 301"/>
                <a:gd name="T24" fmla="*/ 2147483647 w 336"/>
                <a:gd name="T25" fmla="*/ 2147483647 h 301"/>
                <a:gd name="T26" fmla="*/ 2147483647 w 336"/>
                <a:gd name="T27" fmla="*/ 2147483647 h 301"/>
                <a:gd name="T28" fmla="*/ 2147483647 w 336"/>
                <a:gd name="T29" fmla="*/ 2147483647 h 301"/>
                <a:gd name="T30" fmla="*/ 2147483647 w 336"/>
                <a:gd name="T31" fmla="*/ 0 h 301"/>
                <a:gd name="T32" fmla="*/ 2147483647 w 336"/>
                <a:gd name="T33" fmla="*/ 2147483647 h 301"/>
                <a:gd name="T34" fmla="*/ 2147483647 w 336"/>
                <a:gd name="T35" fmla="*/ 2147483647 h 301"/>
                <a:gd name="T36" fmla="*/ 2147483647 w 336"/>
                <a:gd name="T37" fmla="*/ 2147483647 h 301"/>
                <a:gd name="T38" fmla="*/ 2147483647 w 336"/>
                <a:gd name="T39" fmla="*/ 2147483647 h 301"/>
                <a:gd name="T40" fmla="*/ 2147483647 w 336"/>
                <a:gd name="T41" fmla="*/ 2147483647 h 301"/>
                <a:gd name="T42" fmla="*/ 2147483647 w 336"/>
                <a:gd name="T43" fmla="*/ 2147483647 h 301"/>
                <a:gd name="T44" fmla="*/ 2147483647 w 336"/>
                <a:gd name="T45" fmla="*/ 2147483647 h 301"/>
                <a:gd name="T46" fmla="*/ 2147483647 w 336"/>
                <a:gd name="T47" fmla="*/ 2147483647 h 301"/>
                <a:gd name="T48" fmla="*/ 2147483647 w 336"/>
                <a:gd name="T49" fmla="*/ 2147483647 h 301"/>
                <a:gd name="T50" fmla="*/ 2147483647 w 336"/>
                <a:gd name="T51" fmla="*/ 2147483647 h 301"/>
                <a:gd name="T52" fmla="*/ 2147483647 w 336"/>
                <a:gd name="T53" fmla="*/ 2147483647 h 301"/>
                <a:gd name="T54" fmla="*/ 2147483647 w 336"/>
                <a:gd name="T55" fmla="*/ 2147483647 h 301"/>
                <a:gd name="T56" fmla="*/ 2147483647 w 336"/>
                <a:gd name="T57" fmla="*/ 2147483647 h 301"/>
                <a:gd name="T58" fmla="*/ 2147483647 w 336"/>
                <a:gd name="T59" fmla="*/ 2147483647 h 301"/>
                <a:gd name="T60" fmla="*/ 2147483647 w 336"/>
                <a:gd name="T61" fmla="*/ 2147483647 h 301"/>
                <a:gd name="T62" fmla="*/ 2147483647 w 336"/>
                <a:gd name="T63" fmla="*/ 2147483647 h 301"/>
                <a:gd name="T64" fmla="*/ 2147483647 w 336"/>
                <a:gd name="T65" fmla="*/ 2147483647 h 301"/>
                <a:gd name="T66" fmla="*/ 2147483647 w 336"/>
                <a:gd name="T67" fmla="*/ 2147483647 h 301"/>
                <a:gd name="T68" fmla="*/ 2147483647 w 336"/>
                <a:gd name="T69" fmla="*/ 2147483647 h 301"/>
                <a:gd name="T70" fmla="*/ 2147483647 w 336"/>
                <a:gd name="T71" fmla="*/ 2147483647 h 301"/>
                <a:gd name="T72" fmla="*/ 2147483647 w 336"/>
                <a:gd name="T73" fmla="*/ 2147483647 h 301"/>
                <a:gd name="T74" fmla="*/ 2147483647 w 336"/>
                <a:gd name="T75" fmla="*/ 2147483647 h 301"/>
                <a:gd name="T76" fmla="*/ 2147483647 w 336"/>
                <a:gd name="T77" fmla="*/ 2147483647 h 301"/>
                <a:gd name="T78" fmla="*/ 2147483647 w 336"/>
                <a:gd name="T79" fmla="*/ 2147483647 h 301"/>
                <a:gd name="T80" fmla="*/ 2147483647 w 336"/>
                <a:gd name="T81" fmla="*/ 2147483647 h 301"/>
                <a:gd name="T82" fmla="*/ 2147483647 w 336"/>
                <a:gd name="T83" fmla="*/ 2147483647 h 301"/>
                <a:gd name="T84" fmla="*/ 2147483647 w 336"/>
                <a:gd name="T85" fmla="*/ 2147483647 h 301"/>
                <a:gd name="T86" fmla="*/ 2147483647 w 336"/>
                <a:gd name="T87" fmla="*/ 2147483647 h 301"/>
                <a:gd name="T88" fmla="*/ 2147483647 w 336"/>
                <a:gd name="T89" fmla="*/ 2147483647 h 301"/>
                <a:gd name="T90" fmla="*/ 2147483647 w 336"/>
                <a:gd name="T91" fmla="*/ 2147483647 h 301"/>
                <a:gd name="T92" fmla="*/ 2147483647 w 336"/>
                <a:gd name="T93" fmla="*/ 2147483647 h 301"/>
                <a:gd name="T94" fmla="*/ 2147483647 w 336"/>
                <a:gd name="T95" fmla="*/ 2147483647 h 301"/>
                <a:gd name="T96" fmla="*/ 2147483647 w 336"/>
                <a:gd name="T97" fmla="*/ 2147483647 h 301"/>
                <a:gd name="T98" fmla="*/ 2147483647 w 336"/>
                <a:gd name="T99" fmla="*/ 2147483647 h 301"/>
                <a:gd name="T100" fmla="*/ 2147483647 w 336"/>
                <a:gd name="T101" fmla="*/ 2147483647 h 301"/>
                <a:gd name="T102" fmla="*/ 2147483647 w 336"/>
                <a:gd name="T103" fmla="*/ 2147483647 h 3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6"/>
                <a:gd name="T157" fmla="*/ 0 h 301"/>
                <a:gd name="T158" fmla="*/ 336 w 336"/>
                <a:gd name="T159" fmla="*/ 301 h 3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6" h="301">
                  <a:moveTo>
                    <a:pt x="45" y="61"/>
                  </a:moveTo>
                  <a:lnTo>
                    <a:pt x="61" y="58"/>
                  </a:lnTo>
                  <a:lnTo>
                    <a:pt x="73" y="57"/>
                  </a:lnTo>
                  <a:lnTo>
                    <a:pt x="112" y="54"/>
                  </a:lnTo>
                  <a:lnTo>
                    <a:pt x="116" y="51"/>
                  </a:lnTo>
                  <a:lnTo>
                    <a:pt x="119" y="51"/>
                  </a:lnTo>
                  <a:lnTo>
                    <a:pt x="143" y="51"/>
                  </a:lnTo>
                  <a:lnTo>
                    <a:pt x="146" y="50"/>
                  </a:lnTo>
                  <a:lnTo>
                    <a:pt x="149" y="47"/>
                  </a:lnTo>
                  <a:lnTo>
                    <a:pt x="152" y="44"/>
                  </a:lnTo>
                  <a:lnTo>
                    <a:pt x="155" y="43"/>
                  </a:lnTo>
                  <a:lnTo>
                    <a:pt x="159" y="42"/>
                  </a:lnTo>
                  <a:lnTo>
                    <a:pt x="162" y="46"/>
                  </a:lnTo>
                  <a:lnTo>
                    <a:pt x="170" y="51"/>
                  </a:lnTo>
                  <a:lnTo>
                    <a:pt x="171" y="54"/>
                  </a:lnTo>
                  <a:lnTo>
                    <a:pt x="172" y="55"/>
                  </a:lnTo>
                  <a:lnTo>
                    <a:pt x="174" y="57"/>
                  </a:lnTo>
                  <a:lnTo>
                    <a:pt x="177" y="59"/>
                  </a:lnTo>
                  <a:lnTo>
                    <a:pt x="181" y="58"/>
                  </a:lnTo>
                  <a:lnTo>
                    <a:pt x="195" y="52"/>
                  </a:lnTo>
                  <a:lnTo>
                    <a:pt x="203" y="52"/>
                  </a:lnTo>
                  <a:lnTo>
                    <a:pt x="209" y="50"/>
                  </a:lnTo>
                  <a:lnTo>
                    <a:pt x="213" y="48"/>
                  </a:lnTo>
                  <a:lnTo>
                    <a:pt x="230" y="47"/>
                  </a:lnTo>
                  <a:lnTo>
                    <a:pt x="231" y="47"/>
                  </a:lnTo>
                  <a:lnTo>
                    <a:pt x="232" y="47"/>
                  </a:lnTo>
                  <a:lnTo>
                    <a:pt x="249" y="46"/>
                  </a:lnTo>
                  <a:lnTo>
                    <a:pt x="252" y="38"/>
                  </a:lnTo>
                  <a:lnTo>
                    <a:pt x="254" y="36"/>
                  </a:lnTo>
                  <a:lnTo>
                    <a:pt x="255" y="31"/>
                  </a:lnTo>
                  <a:lnTo>
                    <a:pt x="256" y="27"/>
                  </a:lnTo>
                  <a:lnTo>
                    <a:pt x="259" y="24"/>
                  </a:lnTo>
                  <a:lnTo>
                    <a:pt x="261" y="20"/>
                  </a:lnTo>
                  <a:lnTo>
                    <a:pt x="264" y="22"/>
                  </a:lnTo>
                  <a:lnTo>
                    <a:pt x="267" y="20"/>
                  </a:lnTo>
                  <a:lnTo>
                    <a:pt x="270" y="21"/>
                  </a:lnTo>
                  <a:lnTo>
                    <a:pt x="274" y="21"/>
                  </a:lnTo>
                  <a:lnTo>
                    <a:pt x="276" y="18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3" y="12"/>
                  </a:lnTo>
                  <a:lnTo>
                    <a:pt x="287" y="12"/>
                  </a:lnTo>
                  <a:lnTo>
                    <a:pt x="290" y="12"/>
                  </a:lnTo>
                  <a:lnTo>
                    <a:pt x="291" y="8"/>
                  </a:lnTo>
                  <a:lnTo>
                    <a:pt x="292" y="4"/>
                  </a:lnTo>
                  <a:lnTo>
                    <a:pt x="296" y="1"/>
                  </a:lnTo>
                  <a:lnTo>
                    <a:pt x="299" y="0"/>
                  </a:lnTo>
                  <a:lnTo>
                    <a:pt x="302" y="0"/>
                  </a:lnTo>
                  <a:lnTo>
                    <a:pt x="303" y="2"/>
                  </a:lnTo>
                  <a:lnTo>
                    <a:pt x="307" y="4"/>
                  </a:lnTo>
                  <a:lnTo>
                    <a:pt x="310" y="6"/>
                  </a:lnTo>
                  <a:lnTo>
                    <a:pt x="313" y="5"/>
                  </a:lnTo>
                  <a:lnTo>
                    <a:pt x="316" y="4"/>
                  </a:lnTo>
                  <a:lnTo>
                    <a:pt x="319" y="2"/>
                  </a:lnTo>
                  <a:lnTo>
                    <a:pt x="322" y="6"/>
                  </a:lnTo>
                  <a:lnTo>
                    <a:pt x="322" y="10"/>
                  </a:lnTo>
                  <a:lnTo>
                    <a:pt x="326" y="16"/>
                  </a:lnTo>
                  <a:lnTo>
                    <a:pt x="329" y="20"/>
                  </a:lnTo>
                  <a:lnTo>
                    <a:pt x="331" y="21"/>
                  </a:lnTo>
                  <a:lnTo>
                    <a:pt x="335" y="21"/>
                  </a:lnTo>
                  <a:lnTo>
                    <a:pt x="333" y="67"/>
                  </a:lnTo>
                  <a:lnTo>
                    <a:pt x="333" y="85"/>
                  </a:lnTo>
                  <a:lnTo>
                    <a:pt x="331" y="143"/>
                  </a:lnTo>
                  <a:lnTo>
                    <a:pt x="330" y="164"/>
                  </a:lnTo>
                  <a:lnTo>
                    <a:pt x="329" y="176"/>
                  </a:lnTo>
                  <a:lnTo>
                    <a:pt x="311" y="226"/>
                  </a:lnTo>
                  <a:lnTo>
                    <a:pt x="307" y="239"/>
                  </a:lnTo>
                  <a:lnTo>
                    <a:pt x="296" y="270"/>
                  </a:lnTo>
                  <a:lnTo>
                    <a:pt x="296" y="271"/>
                  </a:lnTo>
                  <a:lnTo>
                    <a:pt x="292" y="300"/>
                  </a:lnTo>
                  <a:lnTo>
                    <a:pt x="249" y="298"/>
                  </a:lnTo>
                  <a:lnTo>
                    <a:pt x="231" y="297"/>
                  </a:lnTo>
                  <a:lnTo>
                    <a:pt x="177" y="295"/>
                  </a:lnTo>
                  <a:lnTo>
                    <a:pt x="177" y="293"/>
                  </a:lnTo>
                  <a:lnTo>
                    <a:pt x="177" y="283"/>
                  </a:lnTo>
                  <a:lnTo>
                    <a:pt x="177" y="279"/>
                  </a:lnTo>
                  <a:lnTo>
                    <a:pt x="177" y="275"/>
                  </a:lnTo>
                  <a:lnTo>
                    <a:pt x="178" y="271"/>
                  </a:lnTo>
                  <a:lnTo>
                    <a:pt x="180" y="268"/>
                  </a:lnTo>
                  <a:lnTo>
                    <a:pt x="178" y="264"/>
                  </a:lnTo>
                  <a:lnTo>
                    <a:pt x="178" y="259"/>
                  </a:lnTo>
                  <a:lnTo>
                    <a:pt x="179" y="255"/>
                  </a:lnTo>
                  <a:lnTo>
                    <a:pt x="177" y="251"/>
                  </a:lnTo>
                  <a:lnTo>
                    <a:pt x="177" y="249"/>
                  </a:lnTo>
                  <a:lnTo>
                    <a:pt x="177" y="247"/>
                  </a:lnTo>
                  <a:lnTo>
                    <a:pt x="169" y="238"/>
                  </a:lnTo>
                  <a:lnTo>
                    <a:pt x="164" y="238"/>
                  </a:lnTo>
                  <a:lnTo>
                    <a:pt x="162" y="237"/>
                  </a:lnTo>
                  <a:lnTo>
                    <a:pt x="160" y="233"/>
                  </a:lnTo>
                  <a:lnTo>
                    <a:pt x="159" y="229"/>
                  </a:lnTo>
                  <a:lnTo>
                    <a:pt x="157" y="228"/>
                  </a:lnTo>
                  <a:lnTo>
                    <a:pt x="151" y="221"/>
                  </a:lnTo>
                  <a:lnTo>
                    <a:pt x="149" y="217"/>
                  </a:lnTo>
                  <a:lnTo>
                    <a:pt x="146" y="217"/>
                  </a:lnTo>
                  <a:lnTo>
                    <a:pt x="143" y="215"/>
                  </a:lnTo>
                  <a:lnTo>
                    <a:pt x="141" y="211"/>
                  </a:lnTo>
                  <a:lnTo>
                    <a:pt x="140" y="208"/>
                  </a:lnTo>
                  <a:lnTo>
                    <a:pt x="135" y="202"/>
                  </a:lnTo>
                  <a:lnTo>
                    <a:pt x="132" y="199"/>
                  </a:lnTo>
                  <a:lnTo>
                    <a:pt x="130" y="195"/>
                  </a:lnTo>
                  <a:lnTo>
                    <a:pt x="128" y="192"/>
                  </a:lnTo>
                  <a:lnTo>
                    <a:pt x="121" y="191"/>
                  </a:lnTo>
                  <a:lnTo>
                    <a:pt x="117" y="189"/>
                  </a:lnTo>
                  <a:lnTo>
                    <a:pt x="115" y="187"/>
                  </a:lnTo>
                  <a:lnTo>
                    <a:pt x="114" y="183"/>
                  </a:lnTo>
                  <a:lnTo>
                    <a:pt x="113" y="179"/>
                  </a:lnTo>
                  <a:lnTo>
                    <a:pt x="109" y="177"/>
                  </a:lnTo>
                  <a:lnTo>
                    <a:pt x="105" y="170"/>
                  </a:lnTo>
                  <a:lnTo>
                    <a:pt x="103" y="166"/>
                  </a:lnTo>
                  <a:lnTo>
                    <a:pt x="100" y="165"/>
                  </a:lnTo>
                  <a:lnTo>
                    <a:pt x="98" y="161"/>
                  </a:lnTo>
                  <a:lnTo>
                    <a:pt x="97" y="158"/>
                  </a:lnTo>
                  <a:lnTo>
                    <a:pt x="97" y="157"/>
                  </a:lnTo>
                  <a:lnTo>
                    <a:pt x="94" y="156"/>
                  </a:lnTo>
                  <a:lnTo>
                    <a:pt x="91" y="154"/>
                  </a:lnTo>
                  <a:lnTo>
                    <a:pt x="88" y="150"/>
                  </a:lnTo>
                  <a:lnTo>
                    <a:pt x="86" y="149"/>
                  </a:lnTo>
                  <a:lnTo>
                    <a:pt x="82" y="149"/>
                  </a:lnTo>
                  <a:lnTo>
                    <a:pt x="76" y="143"/>
                  </a:lnTo>
                  <a:lnTo>
                    <a:pt x="72" y="141"/>
                  </a:lnTo>
                  <a:lnTo>
                    <a:pt x="69" y="140"/>
                  </a:lnTo>
                  <a:lnTo>
                    <a:pt x="66" y="139"/>
                  </a:lnTo>
                  <a:lnTo>
                    <a:pt x="63" y="140"/>
                  </a:lnTo>
                  <a:lnTo>
                    <a:pt x="57" y="145"/>
                  </a:lnTo>
                  <a:lnTo>
                    <a:pt x="54" y="147"/>
                  </a:lnTo>
                  <a:lnTo>
                    <a:pt x="47" y="146"/>
                  </a:lnTo>
                  <a:lnTo>
                    <a:pt x="44" y="143"/>
                  </a:lnTo>
                  <a:lnTo>
                    <a:pt x="38" y="147"/>
                  </a:lnTo>
                  <a:lnTo>
                    <a:pt x="34" y="149"/>
                  </a:lnTo>
                  <a:lnTo>
                    <a:pt x="31" y="149"/>
                  </a:lnTo>
                  <a:lnTo>
                    <a:pt x="27" y="147"/>
                  </a:lnTo>
                  <a:lnTo>
                    <a:pt x="25" y="146"/>
                  </a:lnTo>
                  <a:lnTo>
                    <a:pt x="22" y="145"/>
                  </a:lnTo>
                  <a:lnTo>
                    <a:pt x="18" y="146"/>
                  </a:lnTo>
                  <a:lnTo>
                    <a:pt x="13" y="148"/>
                  </a:lnTo>
                  <a:lnTo>
                    <a:pt x="10" y="150"/>
                  </a:lnTo>
                  <a:lnTo>
                    <a:pt x="8" y="148"/>
                  </a:lnTo>
                  <a:lnTo>
                    <a:pt x="6" y="146"/>
                  </a:lnTo>
                  <a:lnTo>
                    <a:pt x="6" y="141"/>
                  </a:lnTo>
                  <a:lnTo>
                    <a:pt x="4" y="138"/>
                  </a:lnTo>
                  <a:lnTo>
                    <a:pt x="4" y="133"/>
                  </a:lnTo>
                  <a:lnTo>
                    <a:pt x="2" y="128"/>
                  </a:lnTo>
                  <a:lnTo>
                    <a:pt x="3" y="124"/>
                  </a:lnTo>
                  <a:lnTo>
                    <a:pt x="2" y="122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3" y="111"/>
                  </a:lnTo>
                  <a:lnTo>
                    <a:pt x="7" y="99"/>
                  </a:lnTo>
                  <a:lnTo>
                    <a:pt x="17" y="103"/>
                  </a:lnTo>
                  <a:lnTo>
                    <a:pt x="20" y="100"/>
                  </a:lnTo>
                  <a:lnTo>
                    <a:pt x="23" y="96"/>
                  </a:lnTo>
                  <a:lnTo>
                    <a:pt x="31" y="77"/>
                  </a:lnTo>
                  <a:lnTo>
                    <a:pt x="29" y="73"/>
                  </a:lnTo>
                  <a:lnTo>
                    <a:pt x="26" y="69"/>
                  </a:lnTo>
                  <a:lnTo>
                    <a:pt x="26" y="65"/>
                  </a:lnTo>
                  <a:lnTo>
                    <a:pt x="45" y="61"/>
                  </a:lnTo>
                </a:path>
              </a:pathLst>
            </a:custGeom>
            <a:solidFill>
              <a:srgbClr val="2D2DB9">
                <a:lumMod val="20000"/>
                <a:lumOff val="8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7" name="Freeform 127"/>
            <p:cNvSpPr>
              <a:spLocks/>
            </p:cNvSpPr>
            <p:nvPr/>
          </p:nvSpPr>
          <p:spPr bwMode="auto">
            <a:xfrm>
              <a:off x="5102225" y="4148138"/>
              <a:ext cx="325438" cy="460375"/>
            </a:xfrm>
            <a:custGeom>
              <a:avLst/>
              <a:gdLst>
                <a:gd name="T0" fmla="*/ 2147483647 w 205"/>
                <a:gd name="T1" fmla="*/ 2147483647 h 290"/>
                <a:gd name="T2" fmla="*/ 2147483647 w 205"/>
                <a:gd name="T3" fmla="*/ 2147483647 h 290"/>
                <a:gd name="T4" fmla="*/ 2147483647 w 205"/>
                <a:gd name="T5" fmla="*/ 2147483647 h 290"/>
                <a:gd name="T6" fmla="*/ 2147483647 w 205"/>
                <a:gd name="T7" fmla="*/ 2147483647 h 290"/>
                <a:gd name="T8" fmla="*/ 2147483647 w 205"/>
                <a:gd name="T9" fmla="*/ 2147483647 h 290"/>
                <a:gd name="T10" fmla="*/ 2147483647 w 205"/>
                <a:gd name="T11" fmla="*/ 2147483647 h 290"/>
                <a:gd name="T12" fmla="*/ 2147483647 w 205"/>
                <a:gd name="T13" fmla="*/ 2147483647 h 290"/>
                <a:gd name="T14" fmla="*/ 2147483647 w 205"/>
                <a:gd name="T15" fmla="*/ 2147483647 h 290"/>
                <a:gd name="T16" fmla="*/ 2147483647 w 205"/>
                <a:gd name="T17" fmla="*/ 2147483647 h 290"/>
                <a:gd name="T18" fmla="*/ 2147483647 w 205"/>
                <a:gd name="T19" fmla="*/ 2147483647 h 290"/>
                <a:gd name="T20" fmla="*/ 2147483647 w 205"/>
                <a:gd name="T21" fmla="*/ 2147483647 h 290"/>
                <a:gd name="T22" fmla="*/ 2147483647 w 205"/>
                <a:gd name="T23" fmla="*/ 2147483647 h 290"/>
                <a:gd name="T24" fmla="*/ 2147483647 w 205"/>
                <a:gd name="T25" fmla="*/ 2147483647 h 290"/>
                <a:gd name="T26" fmla="*/ 2147483647 w 205"/>
                <a:gd name="T27" fmla="*/ 2147483647 h 290"/>
                <a:gd name="T28" fmla="*/ 2147483647 w 205"/>
                <a:gd name="T29" fmla="*/ 2147483647 h 290"/>
                <a:gd name="T30" fmla="*/ 2147483647 w 205"/>
                <a:gd name="T31" fmla="*/ 2147483647 h 290"/>
                <a:gd name="T32" fmla="*/ 0 w 205"/>
                <a:gd name="T33" fmla="*/ 2147483647 h 290"/>
                <a:gd name="T34" fmla="*/ 2147483647 w 205"/>
                <a:gd name="T35" fmla="*/ 2147483647 h 290"/>
                <a:gd name="T36" fmla="*/ 2147483647 w 205"/>
                <a:gd name="T37" fmla="*/ 2147483647 h 290"/>
                <a:gd name="T38" fmla="*/ 2147483647 w 205"/>
                <a:gd name="T39" fmla="*/ 2147483647 h 290"/>
                <a:gd name="T40" fmla="*/ 2147483647 w 205"/>
                <a:gd name="T41" fmla="*/ 2147483647 h 290"/>
                <a:gd name="T42" fmla="*/ 2147483647 w 205"/>
                <a:gd name="T43" fmla="*/ 2147483647 h 290"/>
                <a:gd name="T44" fmla="*/ 2147483647 w 205"/>
                <a:gd name="T45" fmla="*/ 2147483647 h 290"/>
                <a:gd name="T46" fmla="*/ 2147483647 w 205"/>
                <a:gd name="T47" fmla="*/ 2147483647 h 290"/>
                <a:gd name="T48" fmla="*/ 2147483647 w 205"/>
                <a:gd name="T49" fmla="*/ 2147483647 h 290"/>
                <a:gd name="T50" fmla="*/ 2147483647 w 205"/>
                <a:gd name="T51" fmla="*/ 2147483647 h 290"/>
                <a:gd name="T52" fmla="*/ 2147483647 w 205"/>
                <a:gd name="T53" fmla="*/ 2147483647 h 290"/>
                <a:gd name="T54" fmla="*/ 2147483647 w 205"/>
                <a:gd name="T55" fmla="*/ 2147483647 h 290"/>
                <a:gd name="T56" fmla="*/ 2147483647 w 205"/>
                <a:gd name="T57" fmla="*/ 2147483647 h 290"/>
                <a:gd name="T58" fmla="*/ 2147483647 w 205"/>
                <a:gd name="T59" fmla="*/ 2147483647 h 290"/>
                <a:gd name="T60" fmla="*/ 2147483647 w 205"/>
                <a:gd name="T61" fmla="*/ 2147483647 h 290"/>
                <a:gd name="T62" fmla="*/ 2147483647 w 205"/>
                <a:gd name="T63" fmla="*/ 2147483647 h 290"/>
                <a:gd name="T64" fmla="*/ 2147483647 w 205"/>
                <a:gd name="T65" fmla="*/ 2147483647 h 290"/>
                <a:gd name="T66" fmla="*/ 2147483647 w 205"/>
                <a:gd name="T67" fmla="*/ 2147483647 h 290"/>
                <a:gd name="T68" fmla="*/ 2147483647 w 205"/>
                <a:gd name="T69" fmla="*/ 2147483647 h 290"/>
                <a:gd name="T70" fmla="*/ 2147483647 w 205"/>
                <a:gd name="T71" fmla="*/ 2147483647 h 290"/>
                <a:gd name="T72" fmla="*/ 2147483647 w 205"/>
                <a:gd name="T73" fmla="*/ 2147483647 h 290"/>
                <a:gd name="T74" fmla="*/ 2147483647 w 205"/>
                <a:gd name="T75" fmla="*/ 2147483647 h 290"/>
                <a:gd name="T76" fmla="*/ 2147483647 w 205"/>
                <a:gd name="T77" fmla="*/ 2147483647 h 290"/>
                <a:gd name="T78" fmla="*/ 2147483647 w 205"/>
                <a:gd name="T79" fmla="*/ 2147483647 h 290"/>
                <a:gd name="T80" fmla="*/ 2147483647 w 205"/>
                <a:gd name="T81" fmla="*/ 2147483647 h 290"/>
                <a:gd name="T82" fmla="*/ 2147483647 w 205"/>
                <a:gd name="T83" fmla="*/ 0 h 290"/>
                <a:gd name="T84" fmla="*/ 2147483647 w 205"/>
                <a:gd name="T85" fmla="*/ 2147483647 h 290"/>
                <a:gd name="T86" fmla="*/ 2147483647 w 205"/>
                <a:gd name="T87" fmla="*/ 2147483647 h 290"/>
                <a:gd name="T88" fmla="*/ 2147483647 w 205"/>
                <a:gd name="T89" fmla="*/ 2147483647 h 290"/>
                <a:gd name="T90" fmla="*/ 2147483647 w 205"/>
                <a:gd name="T91" fmla="*/ 2147483647 h 290"/>
                <a:gd name="T92" fmla="*/ 2147483647 w 205"/>
                <a:gd name="T93" fmla="*/ 2147483647 h 290"/>
                <a:gd name="T94" fmla="*/ 2147483647 w 205"/>
                <a:gd name="T95" fmla="*/ 2147483647 h 290"/>
                <a:gd name="T96" fmla="*/ 2147483647 w 205"/>
                <a:gd name="T97" fmla="*/ 2147483647 h 290"/>
                <a:gd name="T98" fmla="*/ 2147483647 w 205"/>
                <a:gd name="T99" fmla="*/ 2147483647 h 290"/>
                <a:gd name="T100" fmla="*/ 2147483647 w 205"/>
                <a:gd name="T101" fmla="*/ 2147483647 h 290"/>
                <a:gd name="T102" fmla="*/ 2147483647 w 205"/>
                <a:gd name="T103" fmla="*/ 2147483647 h 290"/>
                <a:gd name="T104" fmla="*/ 2147483647 w 205"/>
                <a:gd name="T105" fmla="*/ 2147483647 h 290"/>
                <a:gd name="T106" fmla="*/ 2147483647 w 205"/>
                <a:gd name="T107" fmla="*/ 2147483647 h 290"/>
                <a:gd name="T108" fmla="*/ 2147483647 w 205"/>
                <a:gd name="T109" fmla="*/ 2147483647 h 29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05"/>
                <a:gd name="T166" fmla="*/ 0 h 290"/>
                <a:gd name="T167" fmla="*/ 205 w 205"/>
                <a:gd name="T168" fmla="*/ 290 h 29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05" h="290">
                  <a:moveTo>
                    <a:pt x="194" y="88"/>
                  </a:moveTo>
                  <a:lnTo>
                    <a:pt x="193" y="91"/>
                  </a:lnTo>
                  <a:lnTo>
                    <a:pt x="193" y="100"/>
                  </a:lnTo>
                  <a:lnTo>
                    <a:pt x="193" y="104"/>
                  </a:lnTo>
                  <a:lnTo>
                    <a:pt x="193" y="108"/>
                  </a:lnTo>
                  <a:lnTo>
                    <a:pt x="194" y="111"/>
                  </a:lnTo>
                  <a:lnTo>
                    <a:pt x="195" y="115"/>
                  </a:lnTo>
                  <a:lnTo>
                    <a:pt x="195" y="117"/>
                  </a:lnTo>
                  <a:lnTo>
                    <a:pt x="197" y="121"/>
                  </a:lnTo>
                  <a:lnTo>
                    <a:pt x="197" y="125"/>
                  </a:lnTo>
                  <a:lnTo>
                    <a:pt x="199" y="129"/>
                  </a:lnTo>
                  <a:lnTo>
                    <a:pt x="199" y="133"/>
                  </a:lnTo>
                  <a:lnTo>
                    <a:pt x="197" y="136"/>
                  </a:lnTo>
                  <a:lnTo>
                    <a:pt x="195" y="140"/>
                  </a:lnTo>
                  <a:lnTo>
                    <a:pt x="193" y="145"/>
                  </a:lnTo>
                  <a:lnTo>
                    <a:pt x="192" y="148"/>
                  </a:lnTo>
                  <a:lnTo>
                    <a:pt x="191" y="152"/>
                  </a:lnTo>
                  <a:lnTo>
                    <a:pt x="189" y="155"/>
                  </a:lnTo>
                  <a:lnTo>
                    <a:pt x="190" y="159"/>
                  </a:lnTo>
                  <a:lnTo>
                    <a:pt x="193" y="163"/>
                  </a:lnTo>
                  <a:lnTo>
                    <a:pt x="193" y="166"/>
                  </a:lnTo>
                  <a:lnTo>
                    <a:pt x="194" y="170"/>
                  </a:lnTo>
                  <a:lnTo>
                    <a:pt x="196" y="174"/>
                  </a:lnTo>
                  <a:lnTo>
                    <a:pt x="197" y="178"/>
                  </a:lnTo>
                  <a:lnTo>
                    <a:pt x="199" y="180"/>
                  </a:lnTo>
                  <a:lnTo>
                    <a:pt x="201" y="184"/>
                  </a:lnTo>
                  <a:lnTo>
                    <a:pt x="204" y="188"/>
                  </a:lnTo>
                  <a:lnTo>
                    <a:pt x="203" y="189"/>
                  </a:lnTo>
                  <a:lnTo>
                    <a:pt x="202" y="191"/>
                  </a:lnTo>
                  <a:lnTo>
                    <a:pt x="130" y="289"/>
                  </a:lnTo>
                  <a:lnTo>
                    <a:pt x="102" y="262"/>
                  </a:lnTo>
                  <a:lnTo>
                    <a:pt x="26" y="185"/>
                  </a:lnTo>
                  <a:lnTo>
                    <a:pt x="7" y="167"/>
                  </a:lnTo>
                  <a:lnTo>
                    <a:pt x="0" y="166"/>
                  </a:lnTo>
                  <a:lnTo>
                    <a:pt x="3" y="161"/>
                  </a:lnTo>
                  <a:lnTo>
                    <a:pt x="6" y="160"/>
                  </a:lnTo>
                  <a:lnTo>
                    <a:pt x="9" y="160"/>
                  </a:lnTo>
                  <a:lnTo>
                    <a:pt x="13" y="159"/>
                  </a:lnTo>
                  <a:lnTo>
                    <a:pt x="17" y="159"/>
                  </a:lnTo>
                  <a:lnTo>
                    <a:pt x="21" y="158"/>
                  </a:lnTo>
                  <a:lnTo>
                    <a:pt x="27" y="154"/>
                  </a:lnTo>
                  <a:lnTo>
                    <a:pt x="31" y="152"/>
                  </a:lnTo>
                  <a:lnTo>
                    <a:pt x="36" y="157"/>
                  </a:lnTo>
                  <a:lnTo>
                    <a:pt x="40" y="159"/>
                  </a:lnTo>
                  <a:lnTo>
                    <a:pt x="38" y="155"/>
                  </a:lnTo>
                  <a:lnTo>
                    <a:pt x="38" y="151"/>
                  </a:lnTo>
                  <a:lnTo>
                    <a:pt x="40" y="148"/>
                  </a:lnTo>
                  <a:lnTo>
                    <a:pt x="40" y="144"/>
                  </a:lnTo>
                  <a:lnTo>
                    <a:pt x="38" y="140"/>
                  </a:lnTo>
                  <a:lnTo>
                    <a:pt x="39" y="137"/>
                  </a:lnTo>
                  <a:lnTo>
                    <a:pt x="37" y="134"/>
                  </a:lnTo>
                  <a:lnTo>
                    <a:pt x="36" y="134"/>
                  </a:lnTo>
                  <a:lnTo>
                    <a:pt x="36" y="132"/>
                  </a:lnTo>
                  <a:lnTo>
                    <a:pt x="41" y="124"/>
                  </a:lnTo>
                  <a:lnTo>
                    <a:pt x="57" y="108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70" y="88"/>
                  </a:lnTo>
                  <a:lnTo>
                    <a:pt x="69" y="84"/>
                  </a:lnTo>
                  <a:lnTo>
                    <a:pt x="67" y="81"/>
                  </a:lnTo>
                  <a:lnTo>
                    <a:pt x="63" y="80"/>
                  </a:lnTo>
                  <a:lnTo>
                    <a:pt x="61" y="76"/>
                  </a:lnTo>
                  <a:lnTo>
                    <a:pt x="60" y="72"/>
                  </a:lnTo>
                  <a:lnTo>
                    <a:pt x="60" y="68"/>
                  </a:lnTo>
                  <a:lnTo>
                    <a:pt x="58" y="64"/>
                  </a:lnTo>
                  <a:lnTo>
                    <a:pt x="61" y="59"/>
                  </a:lnTo>
                  <a:lnTo>
                    <a:pt x="61" y="55"/>
                  </a:lnTo>
                  <a:lnTo>
                    <a:pt x="62" y="50"/>
                  </a:lnTo>
                  <a:lnTo>
                    <a:pt x="64" y="47"/>
                  </a:lnTo>
                  <a:lnTo>
                    <a:pt x="64" y="43"/>
                  </a:lnTo>
                  <a:lnTo>
                    <a:pt x="64" y="38"/>
                  </a:lnTo>
                  <a:lnTo>
                    <a:pt x="66" y="37"/>
                  </a:lnTo>
                  <a:lnTo>
                    <a:pt x="67" y="35"/>
                  </a:lnTo>
                  <a:lnTo>
                    <a:pt x="70" y="34"/>
                  </a:lnTo>
                  <a:lnTo>
                    <a:pt x="73" y="30"/>
                  </a:lnTo>
                  <a:lnTo>
                    <a:pt x="79" y="27"/>
                  </a:lnTo>
                  <a:lnTo>
                    <a:pt x="89" y="20"/>
                  </a:lnTo>
                  <a:lnTo>
                    <a:pt x="95" y="17"/>
                  </a:lnTo>
                  <a:lnTo>
                    <a:pt x="98" y="15"/>
                  </a:lnTo>
                  <a:lnTo>
                    <a:pt x="101" y="12"/>
                  </a:lnTo>
                  <a:lnTo>
                    <a:pt x="117" y="7"/>
                  </a:lnTo>
                  <a:lnTo>
                    <a:pt x="122" y="6"/>
                  </a:lnTo>
                  <a:lnTo>
                    <a:pt x="129" y="2"/>
                  </a:lnTo>
                  <a:lnTo>
                    <a:pt x="131" y="0"/>
                  </a:lnTo>
                  <a:lnTo>
                    <a:pt x="132" y="2"/>
                  </a:lnTo>
                  <a:lnTo>
                    <a:pt x="133" y="6"/>
                  </a:lnTo>
                  <a:lnTo>
                    <a:pt x="135" y="9"/>
                  </a:lnTo>
                  <a:lnTo>
                    <a:pt x="141" y="15"/>
                  </a:lnTo>
                  <a:lnTo>
                    <a:pt x="144" y="15"/>
                  </a:lnTo>
                  <a:lnTo>
                    <a:pt x="146" y="18"/>
                  </a:lnTo>
                  <a:lnTo>
                    <a:pt x="149" y="20"/>
                  </a:lnTo>
                  <a:lnTo>
                    <a:pt x="152" y="24"/>
                  </a:lnTo>
                  <a:lnTo>
                    <a:pt x="154" y="27"/>
                  </a:lnTo>
                  <a:lnTo>
                    <a:pt x="157" y="28"/>
                  </a:lnTo>
                  <a:lnTo>
                    <a:pt x="163" y="32"/>
                  </a:lnTo>
                  <a:lnTo>
                    <a:pt x="166" y="35"/>
                  </a:lnTo>
                  <a:lnTo>
                    <a:pt x="172" y="44"/>
                  </a:lnTo>
                  <a:lnTo>
                    <a:pt x="175" y="47"/>
                  </a:lnTo>
                  <a:lnTo>
                    <a:pt x="178" y="49"/>
                  </a:lnTo>
                  <a:lnTo>
                    <a:pt x="183" y="56"/>
                  </a:lnTo>
                  <a:lnTo>
                    <a:pt x="183" y="57"/>
                  </a:lnTo>
                  <a:lnTo>
                    <a:pt x="186" y="60"/>
                  </a:lnTo>
                  <a:lnTo>
                    <a:pt x="187" y="64"/>
                  </a:lnTo>
                  <a:lnTo>
                    <a:pt x="189" y="66"/>
                  </a:lnTo>
                  <a:lnTo>
                    <a:pt x="191" y="70"/>
                  </a:lnTo>
                  <a:lnTo>
                    <a:pt x="191" y="73"/>
                  </a:lnTo>
                  <a:lnTo>
                    <a:pt x="190" y="77"/>
                  </a:lnTo>
                  <a:lnTo>
                    <a:pt x="191" y="82"/>
                  </a:lnTo>
                  <a:lnTo>
                    <a:pt x="192" y="83"/>
                  </a:lnTo>
                  <a:lnTo>
                    <a:pt x="194" y="88"/>
                  </a:lnTo>
                </a:path>
              </a:pathLst>
            </a:custGeom>
            <a:solidFill>
              <a:srgbClr val="3333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8" name="Freeform 128"/>
            <p:cNvSpPr>
              <a:spLocks/>
            </p:cNvSpPr>
            <p:nvPr/>
          </p:nvSpPr>
          <p:spPr bwMode="auto">
            <a:xfrm>
              <a:off x="4365625" y="3636963"/>
              <a:ext cx="414338" cy="400050"/>
            </a:xfrm>
            <a:custGeom>
              <a:avLst/>
              <a:gdLst>
                <a:gd name="T0" fmla="*/ 2147483647 w 261"/>
                <a:gd name="T1" fmla="*/ 2147483647 h 252"/>
                <a:gd name="T2" fmla="*/ 2147483647 w 261"/>
                <a:gd name="T3" fmla="*/ 2147483647 h 252"/>
                <a:gd name="T4" fmla="*/ 2147483647 w 261"/>
                <a:gd name="T5" fmla="*/ 2147483647 h 252"/>
                <a:gd name="T6" fmla="*/ 2147483647 w 261"/>
                <a:gd name="T7" fmla="*/ 2147483647 h 252"/>
                <a:gd name="T8" fmla="*/ 2147483647 w 261"/>
                <a:gd name="T9" fmla="*/ 2147483647 h 252"/>
                <a:gd name="T10" fmla="*/ 2147483647 w 261"/>
                <a:gd name="T11" fmla="*/ 2147483647 h 252"/>
                <a:gd name="T12" fmla="*/ 2147483647 w 261"/>
                <a:gd name="T13" fmla="*/ 2147483647 h 252"/>
                <a:gd name="T14" fmla="*/ 2147483647 w 261"/>
                <a:gd name="T15" fmla="*/ 2147483647 h 252"/>
                <a:gd name="T16" fmla="*/ 2147483647 w 261"/>
                <a:gd name="T17" fmla="*/ 2147483647 h 252"/>
                <a:gd name="T18" fmla="*/ 2147483647 w 261"/>
                <a:gd name="T19" fmla="*/ 2147483647 h 252"/>
                <a:gd name="T20" fmla="*/ 2147483647 w 261"/>
                <a:gd name="T21" fmla="*/ 2147483647 h 252"/>
                <a:gd name="T22" fmla="*/ 2147483647 w 261"/>
                <a:gd name="T23" fmla="*/ 2147483647 h 252"/>
                <a:gd name="T24" fmla="*/ 2147483647 w 261"/>
                <a:gd name="T25" fmla="*/ 2147483647 h 252"/>
                <a:gd name="T26" fmla="*/ 2147483647 w 261"/>
                <a:gd name="T27" fmla="*/ 2147483647 h 252"/>
                <a:gd name="T28" fmla="*/ 2147483647 w 261"/>
                <a:gd name="T29" fmla="*/ 2147483647 h 252"/>
                <a:gd name="T30" fmla="*/ 2147483647 w 261"/>
                <a:gd name="T31" fmla="*/ 2147483647 h 252"/>
                <a:gd name="T32" fmla="*/ 2147483647 w 261"/>
                <a:gd name="T33" fmla="*/ 2147483647 h 252"/>
                <a:gd name="T34" fmla="*/ 2147483647 w 261"/>
                <a:gd name="T35" fmla="*/ 2147483647 h 252"/>
                <a:gd name="T36" fmla="*/ 2147483647 w 261"/>
                <a:gd name="T37" fmla="*/ 2147483647 h 252"/>
                <a:gd name="T38" fmla="*/ 2147483647 w 261"/>
                <a:gd name="T39" fmla="*/ 2147483647 h 252"/>
                <a:gd name="T40" fmla="*/ 2147483647 w 261"/>
                <a:gd name="T41" fmla="*/ 2147483647 h 252"/>
                <a:gd name="T42" fmla="*/ 2147483647 w 261"/>
                <a:gd name="T43" fmla="*/ 2147483647 h 252"/>
                <a:gd name="T44" fmla="*/ 2147483647 w 261"/>
                <a:gd name="T45" fmla="*/ 2147483647 h 252"/>
                <a:gd name="T46" fmla="*/ 2147483647 w 261"/>
                <a:gd name="T47" fmla="*/ 2147483647 h 252"/>
                <a:gd name="T48" fmla="*/ 2147483647 w 261"/>
                <a:gd name="T49" fmla="*/ 2147483647 h 252"/>
                <a:gd name="T50" fmla="*/ 2147483647 w 261"/>
                <a:gd name="T51" fmla="*/ 2147483647 h 252"/>
                <a:gd name="T52" fmla="*/ 2147483647 w 261"/>
                <a:gd name="T53" fmla="*/ 2147483647 h 252"/>
                <a:gd name="T54" fmla="*/ 2147483647 w 261"/>
                <a:gd name="T55" fmla="*/ 2147483647 h 252"/>
                <a:gd name="T56" fmla="*/ 2147483647 w 261"/>
                <a:gd name="T57" fmla="*/ 2147483647 h 252"/>
                <a:gd name="T58" fmla="*/ 2147483647 w 261"/>
                <a:gd name="T59" fmla="*/ 2147483647 h 252"/>
                <a:gd name="T60" fmla="*/ 2147483647 w 261"/>
                <a:gd name="T61" fmla="*/ 2147483647 h 252"/>
                <a:gd name="T62" fmla="*/ 2147483647 w 261"/>
                <a:gd name="T63" fmla="*/ 2147483647 h 252"/>
                <a:gd name="T64" fmla="*/ 2147483647 w 261"/>
                <a:gd name="T65" fmla="*/ 2147483647 h 252"/>
                <a:gd name="T66" fmla="*/ 2147483647 w 261"/>
                <a:gd name="T67" fmla="*/ 2147483647 h 252"/>
                <a:gd name="T68" fmla="*/ 2147483647 w 261"/>
                <a:gd name="T69" fmla="*/ 2147483647 h 252"/>
                <a:gd name="T70" fmla="*/ 2147483647 w 261"/>
                <a:gd name="T71" fmla="*/ 2147483647 h 252"/>
                <a:gd name="T72" fmla="*/ 2147483647 w 261"/>
                <a:gd name="T73" fmla="*/ 2147483647 h 252"/>
                <a:gd name="T74" fmla="*/ 2147483647 w 261"/>
                <a:gd name="T75" fmla="*/ 2147483647 h 252"/>
                <a:gd name="T76" fmla="*/ 2147483647 w 261"/>
                <a:gd name="T77" fmla="*/ 2147483647 h 252"/>
                <a:gd name="T78" fmla="*/ 2147483647 w 261"/>
                <a:gd name="T79" fmla="*/ 2147483647 h 252"/>
                <a:gd name="T80" fmla="*/ 2147483647 w 261"/>
                <a:gd name="T81" fmla="*/ 2147483647 h 252"/>
                <a:gd name="T82" fmla="*/ 2147483647 w 261"/>
                <a:gd name="T83" fmla="*/ 2147483647 h 252"/>
                <a:gd name="T84" fmla="*/ 2147483647 w 261"/>
                <a:gd name="T85" fmla="*/ 2147483647 h 252"/>
                <a:gd name="T86" fmla="*/ 2147483647 w 261"/>
                <a:gd name="T87" fmla="*/ 2147483647 h 252"/>
                <a:gd name="T88" fmla="*/ 2147483647 w 261"/>
                <a:gd name="T89" fmla="*/ 2147483647 h 252"/>
                <a:gd name="T90" fmla="*/ 2147483647 w 261"/>
                <a:gd name="T91" fmla="*/ 2147483647 h 252"/>
                <a:gd name="T92" fmla="*/ 2147483647 w 261"/>
                <a:gd name="T93" fmla="*/ 2147483647 h 252"/>
                <a:gd name="T94" fmla="*/ 2147483647 w 261"/>
                <a:gd name="T95" fmla="*/ 2147483647 h 252"/>
                <a:gd name="T96" fmla="*/ 2147483647 w 261"/>
                <a:gd name="T97" fmla="*/ 2147483647 h 252"/>
                <a:gd name="T98" fmla="*/ 2147483647 w 261"/>
                <a:gd name="T99" fmla="*/ 2147483647 h 252"/>
                <a:gd name="T100" fmla="*/ 2147483647 w 261"/>
                <a:gd name="T101" fmla="*/ 2147483647 h 252"/>
                <a:gd name="T102" fmla="*/ 2147483647 w 261"/>
                <a:gd name="T103" fmla="*/ 0 h 252"/>
                <a:gd name="T104" fmla="*/ 2147483647 w 261"/>
                <a:gd name="T105" fmla="*/ 2147483647 h 252"/>
                <a:gd name="T106" fmla="*/ 2147483647 w 261"/>
                <a:gd name="T107" fmla="*/ 2147483647 h 252"/>
                <a:gd name="T108" fmla="*/ 2147483647 w 261"/>
                <a:gd name="T109" fmla="*/ 2147483647 h 252"/>
                <a:gd name="T110" fmla="*/ 2147483647 w 261"/>
                <a:gd name="T111" fmla="*/ 2147483647 h 252"/>
                <a:gd name="T112" fmla="*/ 2147483647 w 261"/>
                <a:gd name="T113" fmla="*/ 2147483647 h 25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1"/>
                <a:gd name="T172" fmla="*/ 0 h 252"/>
                <a:gd name="T173" fmla="*/ 261 w 261"/>
                <a:gd name="T174" fmla="*/ 252 h 25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1" h="252">
                  <a:moveTo>
                    <a:pt x="231" y="43"/>
                  </a:moveTo>
                  <a:lnTo>
                    <a:pt x="233" y="46"/>
                  </a:lnTo>
                  <a:lnTo>
                    <a:pt x="232" y="49"/>
                  </a:lnTo>
                  <a:lnTo>
                    <a:pt x="233" y="53"/>
                  </a:lnTo>
                  <a:lnTo>
                    <a:pt x="236" y="58"/>
                  </a:lnTo>
                  <a:lnTo>
                    <a:pt x="237" y="60"/>
                  </a:lnTo>
                  <a:lnTo>
                    <a:pt x="235" y="69"/>
                  </a:lnTo>
                  <a:lnTo>
                    <a:pt x="240" y="75"/>
                  </a:lnTo>
                  <a:lnTo>
                    <a:pt x="244" y="75"/>
                  </a:lnTo>
                  <a:lnTo>
                    <a:pt x="247" y="76"/>
                  </a:lnTo>
                  <a:lnTo>
                    <a:pt x="250" y="79"/>
                  </a:lnTo>
                  <a:lnTo>
                    <a:pt x="252" y="82"/>
                  </a:lnTo>
                  <a:lnTo>
                    <a:pt x="253" y="83"/>
                  </a:lnTo>
                  <a:lnTo>
                    <a:pt x="254" y="86"/>
                  </a:lnTo>
                  <a:lnTo>
                    <a:pt x="260" y="92"/>
                  </a:lnTo>
                  <a:lnTo>
                    <a:pt x="257" y="96"/>
                  </a:lnTo>
                  <a:lnTo>
                    <a:pt x="251" y="100"/>
                  </a:lnTo>
                  <a:lnTo>
                    <a:pt x="251" y="104"/>
                  </a:lnTo>
                  <a:lnTo>
                    <a:pt x="251" y="109"/>
                  </a:lnTo>
                  <a:lnTo>
                    <a:pt x="251" y="113"/>
                  </a:lnTo>
                  <a:lnTo>
                    <a:pt x="248" y="117"/>
                  </a:lnTo>
                  <a:lnTo>
                    <a:pt x="245" y="120"/>
                  </a:lnTo>
                  <a:lnTo>
                    <a:pt x="241" y="127"/>
                  </a:lnTo>
                  <a:lnTo>
                    <a:pt x="242" y="132"/>
                  </a:lnTo>
                  <a:lnTo>
                    <a:pt x="242" y="133"/>
                  </a:lnTo>
                  <a:lnTo>
                    <a:pt x="242" y="136"/>
                  </a:lnTo>
                  <a:lnTo>
                    <a:pt x="236" y="148"/>
                  </a:lnTo>
                  <a:lnTo>
                    <a:pt x="235" y="154"/>
                  </a:lnTo>
                  <a:lnTo>
                    <a:pt x="236" y="158"/>
                  </a:lnTo>
                  <a:lnTo>
                    <a:pt x="236" y="163"/>
                  </a:lnTo>
                  <a:lnTo>
                    <a:pt x="234" y="166"/>
                  </a:lnTo>
                  <a:lnTo>
                    <a:pt x="233" y="170"/>
                  </a:lnTo>
                  <a:lnTo>
                    <a:pt x="233" y="175"/>
                  </a:lnTo>
                  <a:lnTo>
                    <a:pt x="234" y="180"/>
                  </a:lnTo>
                  <a:lnTo>
                    <a:pt x="236" y="185"/>
                  </a:lnTo>
                  <a:lnTo>
                    <a:pt x="237" y="188"/>
                  </a:lnTo>
                  <a:lnTo>
                    <a:pt x="244" y="192"/>
                  </a:lnTo>
                  <a:lnTo>
                    <a:pt x="246" y="195"/>
                  </a:lnTo>
                  <a:lnTo>
                    <a:pt x="248" y="198"/>
                  </a:lnTo>
                  <a:lnTo>
                    <a:pt x="249" y="202"/>
                  </a:lnTo>
                  <a:lnTo>
                    <a:pt x="251" y="206"/>
                  </a:lnTo>
                  <a:lnTo>
                    <a:pt x="252" y="210"/>
                  </a:lnTo>
                  <a:lnTo>
                    <a:pt x="253" y="214"/>
                  </a:lnTo>
                  <a:lnTo>
                    <a:pt x="253" y="219"/>
                  </a:lnTo>
                  <a:lnTo>
                    <a:pt x="255" y="222"/>
                  </a:lnTo>
                  <a:lnTo>
                    <a:pt x="257" y="225"/>
                  </a:lnTo>
                  <a:lnTo>
                    <a:pt x="257" y="227"/>
                  </a:lnTo>
                  <a:lnTo>
                    <a:pt x="258" y="230"/>
                  </a:lnTo>
                  <a:lnTo>
                    <a:pt x="257" y="234"/>
                  </a:lnTo>
                  <a:lnTo>
                    <a:pt x="255" y="238"/>
                  </a:lnTo>
                  <a:lnTo>
                    <a:pt x="252" y="240"/>
                  </a:lnTo>
                  <a:lnTo>
                    <a:pt x="249" y="242"/>
                  </a:lnTo>
                  <a:lnTo>
                    <a:pt x="245" y="251"/>
                  </a:lnTo>
                  <a:lnTo>
                    <a:pt x="243" y="248"/>
                  </a:lnTo>
                  <a:lnTo>
                    <a:pt x="236" y="239"/>
                  </a:lnTo>
                  <a:lnTo>
                    <a:pt x="234" y="236"/>
                  </a:lnTo>
                  <a:lnTo>
                    <a:pt x="231" y="234"/>
                  </a:lnTo>
                  <a:lnTo>
                    <a:pt x="228" y="232"/>
                  </a:lnTo>
                  <a:lnTo>
                    <a:pt x="226" y="228"/>
                  </a:lnTo>
                  <a:lnTo>
                    <a:pt x="227" y="223"/>
                  </a:lnTo>
                  <a:lnTo>
                    <a:pt x="227" y="219"/>
                  </a:lnTo>
                  <a:lnTo>
                    <a:pt x="225" y="216"/>
                  </a:lnTo>
                  <a:lnTo>
                    <a:pt x="221" y="216"/>
                  </a:lnTo>
                  <a:lnTo>
                    <a:pt x="217" y="218"/>
                  </a:lnTo>
                  <a:lnTo>
                    <a:pt x="215" y="221"/>
                  </a:lnTo>
                  <a:lnTo>
                    <a:pt x="216" y="224"/>
                  </a:lnTo>
                  <a:lnTo>
                    <a:pt x="217" y="228"/>
                  </a:lnTo>
                  <a:lnTo>
                    <a:pt x="216" y="230"/>
                  </a:lnTo>
                  <a:lnTo>
                    <a:pt x="213" y="231"/>
                  </a:lnTo>
                  <a:lnTo>
                    <a:pt x="210" y="235"/>
                  </a:lnTo>
                  <a:lnTo>
                    <a:pt x="207" y="234"/>
                  </a:lnTo>
                  <a:lnTo>
                    <a:pt x="204" y="231"/>
                  </a:lnTo>
                  <a:lnTo>
                    <a:pt x="200" y="230"/>
                  </a:lnTo>
                  <a:lnTo>
                    <a:pt x="199" y="232"/>
                  </a:lnTo>
                  <a:lnTo>
                    <a:pt x="197" y="236"/>
                  </a:lnTo>
                  <a:lnTo>
                    <a:pt x="194" y="238"/>
                  </a:lnTo>
                  <a:lnTo>
                    <a:pt x="194" y="241"/>
                  </a:lnTo>
                  <a:lnTo>
                    <a:pt x="196" y="243"/>
                  </a:lnTo>
                  <a:lnTo>
                    <a:pt x="196" y="248"/>
                  </a:lnTo>
                  <a:lnTo>
                    <a:pt x="192" y="248"/>
                  </a:lnTo>
                  <a:lnTo>
                    <a:pt x="189" y="248"/>
                  </a:lnTo>
                  <a:lnTo>
                    <a:pt x="186" y="246"/>
                  </a:lnTo>
                  <a:lnTo>
                    <a:pt x="185" y="246"/>
                  </a:lnTo>
                  <a:lnTo>
                    <a:pt x="183" y="243"/>
                  </a:lnTo>
                  <a:lnTo>
                    <a:pt x="179" y="242"/>
                  </a:lnTo>
                  <a:lnTo>
                    <a:pt x="176" y="236"/>
                  </a:lnTo>
                  <a:lnTo>
                    <a:pt x="172" y="236"/>
                  </a:lnTo>
                  <a:lnTo>
                    <a:pt x="169" y="243"/>
                  </a:lnTo>
                  <a:lnTo>
                    <a:pt x="162" y="243"/>
                  </a:lnTo>
                  <a:lnTo>
                    <a:pt x="160" y="240"/>
                  </a:lnTo>
                  <a:lnTo>
                    <a:pt x="151" y="227"/>
                  </a:lnTo>
                  <a:lnTo>
                    <a:pt x="152" y="223"/>
                  </a:lnTo>
                  <a:lnTo>
                    <a:pt x="150" y="219"/>
                  </a:lnTo>
                  <a:lnTo>
                    <a:pt x="147" y="215"/>
                  </a:lnTo>
                  <a:lnTo>
                    <a:pt x="146" y="211"/>
                  </a:lnTo>
                  <a:lnTo>
                    <a:pt x="145" y="207"/>
                  </a:lnTo>
                  <a:lnTo>
                    <a:pt x="142" y="204"/>
                  </a:lnTo>
                  <a:lnTo>
                    <a:pt x="140" y="205"/>
                  </a:lnTo>
                  <a:lnTo>
                    <a:pt x="139" y="205"/>
                  </a:lnTo>
                  <a:lnTo>
                    <a:pt x="137" y="209"/>
                  </a:lnTo>
                  <a:lnTo>
                    <a:pt x="134" y="211"/>
                  </a:lnTo>
                  <a:lnTo>
                    <a:pt x="132" y="213"/>
                  </a:lnTo>
                  <a:lnTo>
                    <a:pt x="130" y="215"/>
                  </a:lnTo>
                  <a:lnTo>
                    <a:pt x="127" y="216"/>
                  </a:lnTo>
                  <a:lnTo>
                    <a:pt x="123" y="218"/>
                  </a:lnTo>
                  <a:lnTo>
                    <a:pt x="121" y="215"/>
                  </a:lnTo>
                  <a:lnTo>
                    <a:pt x="118" y="219"/>
                  </a:lnTo>
                  <a:lnTo>
                    <a:pt x="115" y="220"/>
                  </a:lnTo>
                  <a:lnTo>
                    <a:pt x="114" y="224"/>
                  </a:lnTo>
                  <a:lnTo>
                    <a:pt x="110" y="226"/>
                  </a:lnTo>
                  <a:lnTo>
                    <a:pt x="107" y="226"/>
                  </a:lnTo>
                  <a:lnTo>
                    <a:pt x="106" y="230"/>
                  </a:lnTo>
                  <a:lnTo>
                    <a:pt x="103" y="228"/>
                  </a:lnTo>
                  <a:lnTo>
                    <a:pt x="95" y="230"/>
                  </a:lnTo>
                  <a:lnTo>
                    <a:pt x="92" y="232"/>
                  </a:lnTo>
                  <a:lnTo>
                    <a:pt x="89" y="234"/>
                  </a:lnTo>
                  <a:lnTo>
                    <a:pt x="86" y="236"/>
                  </a:lnTo>
                  <a:lnTo>
                    <a:pt x="83" y="236"/>
                  </a:lnTo>
                  <a:lnTo>
                    <a:pt x="81" y="232"/>
                  </a:lnTo>
                  <a:lnTo>
                    <a:pt x="80" y="228"/>
                  </a:lnTo>
                  <a:lnTo>
                    <a:pt x="77" y="227"/>
                  </a:lnTo>
                  <a:lnTo>
                    <a:pt x="75" y="227"/>
                  </a:lnTo>
                  <a:lnTo>
                    <a:pt x="74" y="227"/>
                  </a:lnTo>
                  <a:lnTo>
                    <a:pt x="72" y="231"/>
                  </a:lnTo>
                  <a:lnTo>
                    <a:pt x="70" y="234"/>
                  </a:lnTo>
                  <a:lnTo>
                    <a:pt x="67" y="236"/>
                  </a:lnTo>
                  <a:lnTo>
                    <a:pt x="63" y="236"/>
                  </a:lnTo>
                  <a:lnTo>
                    <a:pt x="59" y="235"/>
                  </a:lnTo>
                  <a:lnTo>
                    <a:pt x="56" y="237"/>
                  </a:lnTo>
                  <a:lnTo>
                    <a:pt x="52" y="238"/>
                  </a:lnTo>
                  <a:lnTo>
                    <a:pt x="51" y="234"/>
                  </a:lnTo>
                  <a:lnTo>
                    <a:pt x="48" y="232"/>
                  </a:lnTo>
                  <a:lnTo>
                    <a:pt x="45" y="233"/>
                  </a:lnTo>
                  <a:lnTo>
                    <a:pt x="43" y="236"/>
                  </a:lnTo>
                  <a:lnTo>
                    <a:pt x="41" y="237"/>
                  </a:lnTo>
                  <a:lnTo>
                    <a:pt x="35" y="239"/>
                  </a:lnTo>
                  <a:lnTo>
                    <a:pt x="32" y="237"/>
                  </a:lnTo>
                  <a:lnTo>
                    <a:pt x="29" y="237"/>
                  </a:lnTo>
                  <a:lnTo>
                    <a:pt x="25" y="236"/>
                  </a:lnTo>
                  <a:lnTo>
                    <a:pt x="23" y="234"/>
                  </a:lnTo>
                  <a:lnTo>
                    <a:pt x="18" y="234"/>
                  </a:lnTo>
                  <a:lnTo>
                    <a:pt x="16" y="232"/>
                  </a:lnTo>
                  <a:lnTo>
                    <a:pt x="16" y="228"/>
                  </a:lnTo>
                  <a:lnTo>
                    <a:pt x="12" y="227"/>
                  </a:lnTo>
                  <a:lnTo>
                    <a:pt x="9" y="229"/>
                  </a:lnTo>
                  <a:lnTo>
                    <a:pt x="7" y="227"/>
                  </a:lnTo>
                  <a:lnTo>
                    <a:pt x="2" y="226"/>
                  </a:lnTo>
                  <a:lnTo>
                    <a:pt x="0" y="222"/>
                  </a:lnTo>
                  <a:lnTo>
                    <a:pt x="34" y="159"/>
                  </a:lnTo>
                  <a:lnTo>
                    <a:pt x="55" y="120"/>
                  </a:lnTo>
                  <a:lnTo>
                    <a:pt x="63" y="105"/>
                  </a:lnTo>
                  <a:lnTo>
                    <a:pt x="74" y="86"/>
                  </a:lnTo>
                  <a:lnTo>
                    <a:pt x="86" y="61"/>
                  </a:lnTo>
                  <a:lnTo>
                    <a:pt x="114" y="12"/>
                  </a:lnTo>
                  <a:lnTo>
                    <a:pt x="120" y="1"/>
                  </a:lnTo>
                  <a:lnTo>
                    <a:pt x="185" y="0"/>
                  </a:lnTo>
                  <a:lnTo>
                    <a:pt x="187" y="7"/>
                  </a:lnTo>
                  <a:lnTo>
                    <a:pt x="187" y="11"/>
                  </a:lnTo>
                  <a:lnTo>
                    <a:pt x="190" y="14"/>
                  </a:lnTo>
                  <a:lnTo>
                    <a:pt x="193" y="16"/>
                  </a:lnTo>
                  <a:lnTo>
                    <a:pt x="196" y="19"/>
                  </a:lnTo>
                  <a:lnTo>
                    <a:pt x="199" y="21"/>
                  </a:lnTo>
                  <a:lnTo>
                    <a:pt x="202" y="21"/>
                  </a:lnTo>
                  <a:lnTo>
                    <a:pt x="206" y="21"/>
                  </a:lnTo>
                  <a:lnTo>
                    <a:pt x="209" y="21"/>
                  </a:lnTo>
                  <a:lnTo>
                    <a:pt x="213" y="23"/>
                  </a:lnTo>
                  <a:lnTo>
                    <a:pt x="215" y="26"/>
                  </a:lnTo>
                  <a:lnTo>
                    <a:pt x="222" y="27"/>
                  </a:lnTo>
                  <a:lnTo>
                    <a:pt x="225" y="30"/>
                  </a:lnTo>
                  <a:lnTo>
                    <a:pt x="228" y="33"/>
                  </a:lnTo>
                  <a:lnTo>
                    <a:pt x="227" y="38"/>
                  </a:lnTo>
                  <a:lnTo>
                    <a:pt x="227" y="42"/>
                  </a:lnTo>
                  <a:lnTo>
                    <a:pt x="231" y="4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9" name="Freeform 129"/>
            <p:cNvSpPr>
              <a:spLocks/>
            </p:cNvSpPr>
            <p:nvPr/>
          </p:nvSpPr>
          <p:spPr bwMode="auto">
            <a:xfrm>
              <a:off x="4416425" y="2478088"/>
              <a:ext cx="387350" cy="327025"/>
            </a:xfrm>
            <a:custGeom>
              <a:avLst/>
              <a:gdLst>
                <a:gd name="T0" fmla="*/ 2147483647 w 244"/>
                <a:gd name="T1" fmla="*/ 2147483647 h 206"/>
                <a:gd name="T2" fmla="*/ 2147483647 w 244"/>
                <a:gd name="T3" fmla="*/ 2147483647 h 206"/>
                <a:gd name="T4" fmla="*/ 2147483647 w 244"/>
                <a:gd name="T5" fmla="*/ 2147483647 h 206"/>
                <a:gd name="T6" fmla="*/ 2147483647 w 244"/>
                <a:gd name="T7" fmla="*/ 2147483647 h 206"/>
                <a:gd name="T8" fmla="*/ 2147483647 w 244"/>
                <a:gd name="T9" fmla="*/ 2147483647 h 206"/>
                <a:gd name="T10" fmla="*/ 2147483647 w 244"/>
                <a:gd name="T11" fmla="*/ 2147483647 h 206"/>
                <a:gd name="T12" fmla="*/ 2147483647 w 244"/>
                <a:gd name="T13" fmla="*/ 2147483647 h 206"/>
                <a:gd name="T14" fmla="*/ 2147483647 w 244"/>
                <a:gd name="T15" fmla="*/ 2147483647 h 206"/>
                <a:gd name="T16" fmla="*/ 2147483647 w 244"/>
                <a:gd name="T17" fmla="*/ 2147483647 h 206"/>
                <a:gd name="T18" fmla="*/ 2147483647 w 244"/>
                <a:gd name="T19" fmla="*/ 2147483647 h 206"/>
                <a:gd name="T20" fmla="*/ 0 w 244"/>
                <a:gd name="T21" fmla="*/ 2147483647 h 206"/>
                <a:gd name="T22" fmla="*/ 2147483647 w 244"/>
                <a:gd name="T23" fmla="*/ 2147483647 h 206"/>
                <a:gd name="T24" fmla="*/ 2147483647 w 244"/>
                <a:gd name="T25" fmla="*/ 2147483647 h 206"/>
                <a:gd name="T26" fmla="*/ 2147483647 w 244"/>
                <a:gd name="T27" fmla="*/ 2147483647 h 206"/>
                <a:gd name="T28" fmla="*/ 2147483647 w 244"/>
                <a:gd name="T29" fmla="*/ 2147483647 h 206"/>
                <a:gd name="T30" fmla="*/ 2147483647 w 244"/>
                <a:gd name="T31" fmla="*/ 2147483647 h 206"/>
                <a:gd name="T32" fmla="*/ 2147483647 w 244"/>
                <a:gd name="T33" fmla="*/ 0 h 206"/>
                <a:gd name="T34" fmla="*/ 2147483647 w 244"/>
                <a:gd name="T35" fmla="*/ 2147483647 h 206"/>
                <a:gd name="T36" fmla="*/ 2147483647 w 244"/>
                <a:gd name="T37" fmla="*/ 2147483647 h 206"/>
                <a:gd name="T38" fmla="*/ 2147483647 w 244"/>
                <a:gd name="T39" fmla="*/ 2147483647 h 206"/>
                <a:gd name="T40" fmla="*/ 2147483647 w 244"/>
                <a:gd name="T41" fmla="*/ 2147483647 h 206"/>
                <a:gd name="T42" fmla="*/ 2147483647 w 244"/>
                <a:gd name="T43" fmla="*/ 2147483647 h 206"/>
                <a:gd name="T44" fmla="*/ 2147483647 w 244"/>
                <a:gd name="T45" fmla="*/ 2147483647 h 20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4"/>
                <a:gd name="T70" fmla="*/ 0 h 206"/>
                <a:gd name="T71" fmla="*/ 244 w 244"/>
                <a:gd name="T72" fmla="*/ 206 h 20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4" h="206">
                  <a:moveTo>
                    <a:pt x="243" y="5"/>
                  </a:moveTo>
                  <a:lnTo>
                    <a:pt x="241" y="73"/>
                  </a:lnTo>
                  <a:lnTo>
                    <a:pt x="239" y="140"/>
                  </a:lnTo>
                  <a:lnTo>
                    <a:pt x="239" y="151"/>
                  </a:lnTo>
                  <a:lnTo>
                    <a:pt x="238" y="205"/>
                  </a:lnTo>
                  <a:lnTo>
                    <a:pt x="179" y="204"/>
                  </a:lnTo>
                  <a:lnTo>
                    <a:pt x="140" y="203"/>
                  </a:lnTo>
                  <a:lnTo>
                    <a:pt x="121" y="203"/>
                  </a:lnTo>
                  <a:lnTo>
                    <a:pt x="109" y="203"/>
                  </a:lnTo>
                  <a:lnTo>
                    <a:pt x="66" y="203"/>
                  </a:lnTo>
                  <a:lnTo>
                    <a:pt x="0" y="202"/>
                  </a:lnTo>
                  <a:lnTo>
                    <a:pt x="1" y="151"/>
                  </a:lnTo>
                  <a:lnTo>
                    <a:pt x="3" y="100"/>
                  </a:lnTo>
                  <a:lnTo>
                    <a:pt x="3" y="92"/>
                  </a:lnTo>
                  <a:lnTo>
                    <a:pt x="4" y="70"/>
                  </a:lnTo>
                  <a:lnTo>
                    <a:pt x="4" y="55"/>
                  </a:lnTo>
                  <a:lnTo>
                    <a:pt x="7" y="0"/>
                  </a:lnTo>
                  <a:lnTo>
                    <a:pt x="42" y="1"/>
                  </a:lnTo>
                  <a:lnTo>
                    <a:pt x="86" y="2"/>
                  </a:lnTo>
                  <a:lnTo>
                    <a:pt x="154" y="4"/>
                  </a:lnTo>
                  <a:lnTo>
                    <a:pt x="160" y="4"/>
                  </a:lnTo>
                  <a:lnTo>
                    <a:pt x="228" y="5"/>
                  </a:lnTo>
                  <a:lnTo>
                    <a:pt x="243" y="5"/>
                  </a:lnTo>
                </a:path>
              </a:pathLst>
            </a:custGeom>
            <a:solidFill>
              <a:srgbClr val="CCCC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0" name="Freeform 130"/>
            <p:cNvSpPr>
              <a:spLocks/>
            </p:cNvSpPr>
            <p:nvPr/>
          </p:nvSpPr>
          <p:spPr bwMode="auto">
            <a:xfrm>
              <a:off x="3940175" y="2465388"/>
              <a:ext cx="485775" cy="360362"/>
            </a:xfrm>
            <a:custGeom>
              <a:avLst/>
              <a:gdLst>
                <a:gd name="T0" fmla="*/ 2147483647 w 306"/>
                <a:gd name="T1" fmla="*/ 2147483647 h 227"/>
                <a:gd name="T2" fmla="*/ 2147483647 w 306"/>
                <a:gd name="T3" fmla="*/ 2147483647 h 227"/>
                <a:gd name="T4" fmla="*/ 2147483647 w 306"/>
                <a:gd name="T5" fmla="*/ 2147483647 h 227"/>
                <a:gd name="T6" fmla="*/ 2147483647 w 306"/>
                <a:gd name="T7" fmla="*/ 2147483647 h 227"/>
                <a:gd name="T8" fmla="*/ 2147483647 w 306"/>
                <a:gd name="T9" fmla="*/ 2147483647 h 227"/>
                <a:gd name="T10" fmla="*/ 2147483647 w 306"/>
                <a:gd name="T11" fmla="*/ 2147483647 h 227"/>
                <a:gd name="T12" fmla="*/ 2147483647 w 306"/>
                <a:gd name="T13" fmla="*/ 2147483647 h 227"/>
                <a:gd name="T14" fmla="*/ 2147483647 w 306"/>
                <a:gd name="T15" fmla="*/ 2147483647 h 227"/>
                <a:gd name="T16" fmla="*/ 2147483647 w 306"/>
                <a:gd name="T17" fmla="*/ 2147483647 h 227"/>
                <a:gd name="T18" fmla="*/ 2147483647 w 306"/>
                <a:gd name="T19" fmla="*/ 2147483647 h 227"/>
                <a:gd name="T20" fmla="*/ 2147483647 w 306"/>
                <a:gd name="T21" fmla="*/ 2147483647 h 227"/>
                <a:gd name="T22" fmla="*/ 2147483647 w 306"/>
                <a:gd name="T23" fmla="*/ 2147483647 h 227"/>
                <a:gd name="T24" fmla="*/ 2147483647 w 306"/>
                <a:gd name="T25" fmla="*/ 2147483647 h 227"/>
                <a:gd name="T26" fmla="*/ 2147483647 w 306"/>
                <a:gd name="T27" fmla="*/ 2147483647 h 227"/>
                <a:gd name="T28" fmla="*/ 2147483647 w 306"/>
                <a:gd name="T29" fmla="*/ 2147483647 h 227"/>
                <a:gd name="T30" fmla="*/ 2147483647 w 306"/>
                <a:gd name="T31" fmla="*/ 2147483647 h 227"/>
                <a:gd name="T32" fmla="*/ 2147483647 w 306"/>
                <a:gd name="T33" fmla="*/ 2147483647 h 227"/>
                <a:gd name="T34" fmla="*/ 2147483647 w 306"/>
                <a:gd name="T35" fmla="*/ 2147483647 h 227"/>
                <a:gd name="T36" fmla="*/ 2147483647 w 306"/>
                <a:gd name="T37" fmla="*/ 2147483647 h 227"/>
                <a:gd name="T38" fmla="*/ 2147483647 w 306"/>
                <a:gd name="T39" fmla="*/ 2147483647 h 227"/>
                <a:gd name="T40" fmla="*/ 2147483647 w 306"/>
                <a:gd name="T41" fmla="*/ 2147483647 h 227"/>
                <a:gd name="T42" fmla="*/ 2147483647 w 306"/>
                <a:gd name="T43" fmla="*/ 2147483647 h 227"/>
                <a:gd name="T44" fmla="*/ 2147483647 w 306"/>
                <a:gd name="T45" fmla="*/ 2147483647 h 227"/>
                <a:gd name="T46" fmla="*/ 2147483647 w 306"/>
                <a:gd name="T47" fmla="*/ 2147483647 h 227"/>
                <a:gd name="T48" fmla="*/ 2147483647 w 306"/>
                <a:gd name="T49" fmla="*/ 2147483647 h 227"/>
                <a:gd name="T50" fmla="*/ 2147483647 w 306"/>
                <a:gd name="T51" fmla="*/ 2147483647 h 227"/>
                <a:gd name="T52" fmla="*/ 2147483647 w 306"/>
                <a:gd name="T53" fmla="*/ 2147483647 h 227"/>
                <a:gd name="T54" fmla="*/ 2147483647 w 306"/>
                <a:gd name="T55" fmla="*/ 2147483647 h 227"/>
                <a:gd name="T56" fmla="*/ 2147483647 w 306"/>
                <a:gd name="T57" fmla="*/ 2147483647 h 227"/>
                <a:gd name="T58" fmla="*/ 2147483647 w 306"/>
                <a:gd name="T59" fmla="*/ 2147483647 h 227"/>
                <a:gd name="T60" fmla="*/ 2147483647 w 306"/>
                <a:gd name="T61" fmla="*/ 2147483647 h 227"/>
                <a:gd name="T62" fmla="*/ 2147483647 w 306"/>
                <a:gd name="T63" fmla="*/ 2147483647 h 227"/>
                <a:gd name="T64" fmla="*/ 2147483647 w 306"/>
                <a:gd name="T65" fmla="*/ 2147483647 h 227"/>
                <a:gd name="T66" fmla="*/ 2147483647 w 306"/>
                <a:gd name="T67" fmla="*/ 2147483647 h 227"/>
                <a:gd name="T68" fmla="*/ 2147483647 w 306"/>
                <a:gd name="T69" fmla="*/ 2147483647 h 227"/>
                <a:gd name="T70" fmla="*/ 2147483647 w 306"/>
                <a:gd name="T71" fmla="*/ 2147483647 h 227"/>
                <a:gd name="T72" fmla="*/ 2147483647 w 306"/>
                <a:gd name="T73" fmla="*/ 2147483647 h 227"/>
                <a:gd name="T74" fmla="*/ 2147483647 w 306"/>
                <a:gd name="T75" fmla="*/ 2147483647 h 227"/>
                <a:gd name="T76" fmla="*/ 2147483647 w 306"/>
                <a:gd name="T77" fmla="*/ 2147483647 h 227"/>
                <a:gd name="T78" fmla="*/ 2147483647 w 306"/>
                <a:gd name="T79" fmla="*/ 2147483647 h 227"/>
                <a:gd name="T80" fmla="*/ 2147483647 w 306"/>
                <a:gd name="T81" fmla="*/ 2147483647 h 227"/>
                <a:gd name="T82" fmla="*/ 2147483647 w 306"/>
                <a:gd name="T83" fmla="*/ 2147483647 h 227"/>
                <a:gd name="T84" fmla="*/ 2147483647 w 306"/>
                <a:gd name="T85" fmla="*/ 2147483647 h 227"/>
                <a:gd name="T86" fmla="*/ 2147483647 w 306"/>
                <a:gd name="T87" fmla="*/ 2147483647 h 227"/>
                <a:gd name="T88" fmla="*/ 2147483647 w 306"/>
                <a:gd name="T89" fmla="*/ 2147483647 h 227"/>
                <a:gd name="T90" fmla="*/ 2147483647 w 306"/>
                <a:gd name="T91" fmla="*/ 2147483647 h 227"/>
                <a:gd name="T92" fmla="*/ 2147483647 w 306"/>
                <a:gd name="T93" fmla="*/ 2147483647 h 227"/>
                <a:gd name="T94" fmla="*/ 2147483647 w 306"/>
                <a:gd name="T95" fmla="*/ 2147483647 h 227"/>
                <a:gd name="T96" fmla="*/ 2147483647 w 306"/>
                <a:gd name="T97" fmla="*/ 2147483647 h 227"/>
                <a:gd name="T98" fmla="*/ 2147483647 w 306"/>
                <a:gd name="T99" fmla="*/ 2147483647 h 227"/>
                <a:gd name="T100" fmla="*/ 2147483647 w 306"/>
                <a:gd name="T101" fmla="*/ 2147483647 h 227"/>
                <a:gd name="T102" fmla="*/ 2147483647 w 306"/>
                <a:gd name="T103" fmla="*/ 2147483647 h 227"/>
                <a:gd name="T104" fmla="*/ 2147483647 w 306"/>
                <a:gd name="T105" fmla="*/ 2147483647 h 227"/>
                <a:gd name="T106" fmla="*/ 2147483647 w 306"/>
                <a:gd name="T107" fmla="*/ 2147483647 h 227"/>
                <a:gd name="T108" fmla="*/ 2147483647 w 306"/>
                <a:gd name="T109" fmla="*/ 2147483647 h 227"/>
                <a:gd name="T110" fmla="*/ 2147483647 w 306"/>
                <a:gd name="T111" fmla="*/ 2147483647 h 227"/>
                <a:gd name="T112" fmla="*/ 2147483647 w 306"/>
                <a:gd name="T113" fmla="*/ 2147483647 h 227"/>
                <a:gd name="T114" fmla="*/ 2147483647 w 306"/>
                <a:gd name="T115" fmla="*/ 2147483647 h 227"/>
                <a:gd name="T116" fmla="*/ 2147483647 w 306"/>
                <a:gd name="T117" fmla="*/ 2147483647 h 227"/>
                <a:gd name="T118" fmla="*/ 2147483647 w 306"/>
                <a:gd name="T119" fmla="*/ 2147483647 h 227"/>
                <a:gd name="T120" fmla="*/ 2147483647 w 306"/>
                <a:gd name="T121" fmla="*/ 2147483647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6"/>
                <a:gd name="T184" fmla="*/ 0 h 227"/>
                <a:gd name="T185" fmla="*/ 306 w 306"/>
                <a:gd name="T186" fmla="*/ 227 h 2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6" h="227">
                  <a:moveTo>
                    <a:pt x="299" y="210"/>
                  </a:moveTo>
                  <a:lnTo>
                    <a:pt x="299" y="223"/>
                  </a:lnTo>
                  <a:lnTo>
                    <a:pt x="295" y="221"/>
                  </a:lnTo>
                  <a:lnTo>
                    <a:pt x="293" y="217"/>
                  </a:lnTo>
                  <a:lnTo>
                    <a:pt x="293" y="213"/>
                  </a:lnTo>
                  <a:lnTo>
                    <a:pt x="289" y="211"/>
                  </a:lnTo>
                  <a:lnTo>
                    <a:pt x="286" y="210"/>
                  </a:lnTo>
                  <a:lnTo>
                    <a:pt x="279" y="213"/>
                  </a:lnTo>
                  <a:lnTo>
                    <a:pt x="276" y="213"/>
                  </a:lnTo>
                  <a:lnTo>
                    <a:pt x="273" y="212"/>
                  </a:lnTo>
                  <a:lnTo>
                    <a:pt x="270" y="211"/>
                  </a:lnTo>
                  <a:lnTo>
                    <a:pt x="267" y="212"/>
                  </a:lnTo>
                  <a:lnTo>
                    <a:pt x="252" y="212"/>
                  </a:lnTo>
                  <a:lnTo>
                    <a:pt x="250" y="209"/>
                  </a:lnTo>
                  <a:lnTo>
                    <a:pt x="251" y="205"/>
                  </a:lnTo>
                  <a:lnTo>
                    <a:pt x="251" y="202"/>
                  </a:lnTo>
                  <a:lnTo>
                    <a:pt x="250" y="200"/>
                  </a:lnTo>
                  <a:lnTo>
                    <a:pt x="249" y="196"/>
                  </a:lnTo>
                  <a:lnTo>
                    <a:pt x="246" y="194"/>
                  </a:lnTo>
                  <a:lnTo>
                    <a:pt x="243" y="194"/>
                  </a:lnTo>
                  <a:lnTo>
                    <a:pt x="242" y="194"/>
                  </a:lnTo>
                  <a:lnTo>
                    <a:pt x="239" y="195"/>
                  </a:lnTo>
                  <a:lnTo>
                    <a:pt x="236" y="195"/>
                  </a:lnTo>
                  <a:lnTo>
                    <a:pt x="232" y="196"/>
                  </a:lnTo>
                  <a:lnTo>
                    <a:pt x="229" y="197"/>
                  </a:lnTo>
                  <a:lnTo>
                    <a:pt x="225" y="199"/>
                  </a:lnTo>
                  <a:lnTo>
                    <a:pt x="219" y="204"/>
                  </a:lnTo>
                  <a:lnTo>
                    <a:pt x="215" y="204"/>
                  </a:lnTo>
                  <a:lnTo>
                    <a:pt x="212" y="201"/>
                  </a:lnTo>
                  <a:lnTo>
                    <a:pt x="209" y="199"/>
                  </a:lnTo>
                  <a:lnTo>
                    <a:pt x="205" y="198"/>
                  </a:lnTo>
                  <a:lnTo>
                    <a:pt x="202" y="195"/>
                  </a:lnTo>
                  <a:lnTo>
                    <a:pt x="200" y="192"/>
                  </a:lnTo>
                  <a:lnTo>
                    <a:pt x="200" y="191"/>
                  </a:lnTo>
                  <a:lnTo>
                    <a:pt x="196" y="194"/>
                  </a:lnTo>
                  <a:lnTo>
                    <a:pt x="198" y="197"/>
                  </a:lnTo>
                  <a:lnTo>
                    <a:pt x="199" y="202"/>
                  </a:lnTo>
                  <a:lnTo>
                    <a:pt x="195" y="202"/>
                  </a:lnTo>
                  <a:lnTo>
                    <a:pt x="191" y="202"/>
                  </a:lnTo>
                  <a:lnTo>
                    <a:pt x="189" y="204"/>
                  </a:lnTo>
                  <a:lnTo>
                    <a:pt x="187" y="208"/>
                  </a:lnTo>
                  <a:lnTo>
                    <a:pt x="187" y="213"/>
                  </a:lnTo>
                  <a:lnTo>
                    <a:pt x="185" y="215"/>
                  </a:lnTo>
                  <a:lnTo>
                    <a:pt x="182" y="216"/>
                  </a:lnTo>
                  <a:lnTo>
                    <a:pt x="178" y="216"/>
                  </a:lnTo>
                  <a:lnTo>
                    <a:pt x="174" y="216"/>
                  </a:lnTo>
                  <a:lnTo>
                    <a:pt x="171" y="214"/>
                  </a:lnTo>
                  <a:lnTo>
                    <a:pt x="170" y="210"/>
                  </a:lnTo>
                  <a:lnTo>
                    <a:pt x="168" y="207"/>
                  </a:lnTo>
                  <a:lnTo>
                    <a:pt x="164" y="205"/>
                  </a:lnTo>
                  <a:lnTo>
                    <a:pt x="161" y="206"/>
                  </a:lnTo>
                  <a:lnTo>
                    <a:pt x="154" y="207"/>
                  </a:lnTo>
                  <a:lnTo>
                    <a:pt x="151" y="206"/>
                  </a:lnTo>
                  <a:lnTo>
                    <a:pt x="147" y="205"/>
                  </a:lnTo>
                  <a:lnTo>
                    <a:pt x="143" y="205"/>
                  </a:lnTo>
                  <a:lnTo>
                    <a:pt x="140" y="206"/>
                  </a:lnTo>
                  <a:lnTo>
                    <a:pt x="138" y="203"/>
                  </a:lnTo>
                  <a:lnTo>
                    <a:pt x="138" y="198"/>
                  </a:lnTo>
                  <a:lnTo>
                    <a:pt x="134" y="197"/>
                  </a:lnTo>
                  <a:lnTo>
                    <a:pt x="132" y="201"/>
                  </a:lnTo>
                  <a:lnTo>
                    <a:pt x="130" y="205"/>
                  </a:lnTo>
                  <a:lnTo>
                    <a:pt x="128" y="208"/>
                  </a:lnTo>
                  <a:lnTo>
                    <a:pt x="127" y="208"/>
                  </a:lnTo>
                  <a:lnTo>
                    <a:pt x="124" y="208"/>
                  </a:lnTo>
                  <a:lnTo>
                    <a:pt x="122" y="205"/>
                  </a:lnTo>
                  <a:lnTo>
                    <a:pt x="119" y="202"/>
                  </a:lnTo>
                  <a:lnTo>
                    <a:pt x="117" y="201"/>
                  </a:lnTo>
                  <a:lnTo>
                    <a:pt x="115" y="201"/>
                  </a:lnTo>
                  <a:lnTo>
                    <a:pt x="112" y="203"/>
                  </a:lnTo>
                  <a:lnTo>
                    <a:pt x="111" y="207"/>
                  </a:lnTo>
                  <a:lnTo>
                    <a:pt x="112" y="211"/>
                  </a:lnTo>
                  <a:lnTo>
                    <a:pt x="111" y="214"/>
                  </a:lnTo>
                  <a:lnTo>
                    <a:pt x="108" y="216"/>
                  </a:lnTo>
                  <a:lnTo>
                    <a:pt x="102" y="219"/>
                  </a:lnTo>
                  <a:lnTo>
                    <a:pt x="96" y="214"/>
                  </a:lnTo>
                  <a:lnTo>
                    <a:pt x="92" y="215"/>
                  </a:lnTo>
                  <a:lnTo>
                    <a:pt x="72" y="224"/>
                  </a:lnTo>
                  <a:lnTo>
                    <a:pt x="68" y="224"/>
                  </a:lnTo>
                  <a:lnTo>
                    <a:pt x="60" y="225"/>
                  </a:lnTo>
                  <a:lnTo>
                    <a:pt x="57" y="226"/>
                  </a:lnTo>
                  <a:lnTo>
                    <a:pt x="60" y="165"/>
                  </a:lnTo>
                  <a:lnTo>
                    <a:pt x="60" y="164"/>
                  </a:lnTo>
                  <a:lnTo>
                    <a:pt x="57" y="162"/>
                  </a:lnTo>
                  <a:lnTo>
                    <a:pt x="54" y="159"/>
                  </a:lnTo>
                  <a:lnTo>
                    <a:pt x="48" y="156"/>
                  </a:lnTo>
                  <a:lnTo>
                    <a:pt x="46" y="153"/>
                  </a:lnTo>
                  <a:lnTo>
                    <a:pt x="43" y="150"/>
                  </a:lnTo>
                  <a:lnTo>
                    <a:pt x="43" y="145"/>
                  </a:lnTo>
                  <a:lnTo>
                    <a:pt x="41" y="142"/>
                  </a:lnTo>
                  <a:lnTo>
                    <a:pt x="38" y="140"/>
                  </a:lnTo>
                  <a:lnTo>
                    <a:pt x="35" y="138"/>
                  </a:lnTo>
                  <a:lnTo>
                    <a:pt x="33" y="135"/>
                  </a:lnTo>
                  <a:lnTo>
                    <a:pt x="30" y="138"/>
                  </a:lnTo>
                  <a:lnTo>
                    <a:pt x="27" y="137"/>
                  </a:lnTo>
                  <a:lnTo>
                    <a:pt x="23" y="134"/>
                  </a:lnTo>
                  <a:lnTo>
                    <a:pt x="20" y="133"/>
                  </a:lnTo>
                  <a:lnTo>
                    <a:pt x="17" y="131"/>
                  </a:lnTo>
                  <a:lnTo>
                    <a:pt x="12" y="124"/>
                  </a:lnTo>
                  <a:lnTo>
                    <a:pt x="9" y="122"/>
                  </a:lnTo>
                  <a:lnTo>
                    <a:pt x="11" y="117"/>
                  </a:lnTo>
                  <a:lnTo>
                    <a:pt x="8" y="114"/>
                  </a:lnTo>
                  <a:lnTo>
                    <a:pt x="5" y="113"/>
                  </a:lnTo>
                  <a:lnTo>
                    <a:pt x="3" y="111"/>
                  </a:lnTo>
                  <a:lnTo>
                    <a:pt x="8" y="102"/>
                  </a:lnTo>
                  <a:lnTo>
                    <a:pt x="0" y="76"/>
                  </a:lnTo>
                  <a:lnTo>
                    <a:pt x="9" y="65"/>
                  </a:lnTo>
                  <a:lnTo>
                    <a:pt x="27" y="43"/>
                  </a:lnTo>
                  <a:lnTo>
                    <a:pt x="28" y="37"/>
                  </a:lnTo>
                  <a:lnTo>
                    <a:pt x="32" y="15"/>
                  </a:lnTo>
                  <a:lnTo>
                    <a:pt x="38" y="3"/>
                  </a:lnTo>
                  <a:lnTo>
                    <a:pt x="42" y="0"/>
                  </a:lnTo>
                  <a:lnTo>
                    <a:pt x="78" y="2"/>
                  </a:lnTo>
                  <a:lnTo>
                    <a:pt x="87" y="2"/>
                  </a:lnTo>
                  <a:lnTo>
                    <a:pt x="183" y="2"/>
                  </a:lnTo>
                  <a:lnTo>
                    <a:pt x="207" y="2"/>
                  </a:lnTo>
                  <a:lnTo>
                    <a:pt x="277" y="6"/>
                  </a:lnTo>
                  <a:lnTo>
                    <a:pt x="305" y="8"/>
                  </a:lnTo>
                  <a:lnTo>
                    <a:pt x="303" y="64"/>
                  </a:lnTo>
                  <a:lnTo>
                    <a:pt x="303" y="78"/>
                  </a:lnTo>
                  <a:lnTo>
                    <a:pt x="302" y="101"/>
                  </a:lnTo>
                  <a:lnTo>
                    <a:pt x="302" y="108"/>
                  </a:lnTo>
                  <a:lnTo>
                    <a:pt x="300" y="160"/>
                  </a:lnTo>
                  <a:lnTo>
                    <a:pt x="299" y="210"/>
                  </a:lnTo>
                </a:path>
              </a:pathLst>
            </a:custGeom>
            <a:solidFill>
              <a:srgbClr val="CCCC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1" name="Freeform 131"/>
            <p:cNvSpPr>
              <a:spLocks/>
            </p:cNvSpPr>
            <p:nvPr/>
          </p:nvSpPr>
          <p:spPr bwMode="auto">
            <a:xfrm>
              <a:off x="2051050" y="3725534"/>
              <a:ext cx="436563" cy="441213"/>
            </a:xfrm>
            <a:custGeom>
              <a:avLst/>
              <a:gdLst>
                <a:gd name="T0" fmla="*/ 2147483647 w 275"/>
                <a:gd name="T1" fmla="*/ 2147483647 h 278"/>
                <a:gd name="T2" fmla="*/ 2147483647 w 275"/>
                <a:gd name="T3" fmla="*/ 2147483647 h 278"/>
                <a:gd name="T4" fmla="*/ 2147483647 w 275"/>
                <a:gd name="T5" fmla="*/ 2147483647 h 278"/>
                <a:gd name="T6" fmla="*/ 2147483647 w 275"/>
                <a:gd name="T7" fmla="*/ 2147483647 h 278"/>
                <a:gd name="T8" fmla="*/ 2147483647 w 275"/>
                <a:gd name="T9" fmla="*/ 2147483647 h 278"/>
                <a:gd name="T10" fmla="*/ 2147483647 w 275"/>
                <a:gd name="T11" fmla="*/ 2147483647 h 278"/>
                <a:gd name="T12" fmla="*/ 2147483647 w 275"/>
                <a:gd name="T13" fmla="*/ 2147483647 h 278"/>
                <a:gd name="T14" fmla="*/ 2147483647 w 275"/>
                <a:gd name="T15" fmla="*/ 2147483647 h 278"/>
                <a:gd name="T16" fmla="*/ 2147483647 w 275"/>
                <a:gd name="T17" fmla="*/ 2147483647 h 278"/>
                <a:gd name="T18" fmla="*/ 2147483647 w 275"/>
                <a:gd name="T19" fmla="*/ 2147483647 h 278"/>
                <a:gd name="T20" fmla="*/ 2147483647 w 275"/>
                <a:gd name="T21" fmla="*/ 2147483647 h 278"/>
                <a:gd name="T22" fmla="*/ 2147483647 w 275"/>
                <a:gd name="T23" fmla="*/ 2147483647 h 278"/>
                <a:gd name="T24" fmla="*/ 2147483647 w 275"/>
                <a:gd name="T25" fmla="*/ 2147483647 h 278"/>
                <a:gd name="T26" fmla="*/ 2147483647 w 275"/>
                <a:gd name="T27" fmla="*/ 2147483647 h 278"/>
                <a:gd name="T28" fmla="*/ 2147483647 w 275"/>
                <a:gd name="T29" fmla="*/ 2147483647 h 278"/>
                <a:gd name="T30" fmla="*/ 2147483647 w 275"/>
                <a:gd name="T31" fmla="*/ 2147483647 h 278"/>
                <a:gd name="T32" fmla="*/ 2147483647 w 275"/>
                <a:gd name="T33" fmla="*/ 2147483647 h 278"/>
                <a:gd name="T34" fmla="*/ 2147483647 w 275"/>
                <a:gd name="T35" fmla="*/ 2147483647 h 278"/>
                <a:gd name="T36" fmla="*/ 2147483647 w 275"/>
                <a:gd name="T37" fmla="*/ 2147483647 h 278"/>
                <a:gd name="T38" fmla="*/ 2147483647 w 275"/>
                <a:gd name="T39" fmla="*/ 2147483647 h 278"/>
                <a:gd name="T40" fmla="*/ 2147483647 w 275"/>
                <a:gd name="T41" fmla="*/ 2147483647 h 278"/>
                <a:gd name="T42" fmla="*/ 2147483647 w 275"/>
                <a:gd name="T43" fmla="*/ 2147483647 h 278"/>
                <a:gd name="T44" fmla="*/ 2147483647 w 275"/>
                <a:gd name="T45" fmla="*/ 2147483647 h 278"/>
                <a:gd name="T46" fmla="*/ 2147483647 w 275"/>
                <a:gd name="T47" fmla="*/ 2147483647 h 278"/>
                <a:gd name="T48" fmla="*/ 2147483647 w 275"/>
                <a:gd name="T49" fmla="*/ 2147483647 h 278"/>
                <a:gd name="T50" fmla="*/ 2147483647 w 275"/>
                <a:gd name="T51" fmla="*/ 2147483647 h 278"/>
                <a:gd name="T52" fmla="*/ 2147483647 w 275"/>
                <a:gd name="T53" fmla="*/ 2147483647 h 278"/>
                <a:gd name="T54" fmla="*/ 2147483647 w 275"/>
                <a:gd name="T55" fmla="*/ 2147483647 h 278"/>
                <a:gd name="T56" fmla="*/ 2147483647 w 275"/>
                <a:gd name="T57" fmla="*/ 2147483647 h 278"/>
                <a:gd name="T58" fmla="*/ 2147483647 w 275"/>
                <a:gd name="T59" fmla="*/ 2147483647 h 278"/>
                <a:gd name="T60" fmla="*/ 2147483647 w 275"/>
                <a:gd name="T61" fmla="*/ 2147483647 h 278"/>
                <a:gd name="T62" fmla="*/ 2147483647 w 275"/>
                <a:gd name="T63" fmla="*/ 2147483647 h 278"/>
                <a:gd name="T64" fmla="*/ 2147483647 w 275"/>
                <a:gd name="T65" fmla="*/ 2147483647 h 278"/>
                <a:gd name="T66" fmla="*/ 2147483647 w 275"/>
                <a:gd name="T67" fmla="*/ 2147483647 h 278"/>
                <a:gd name="T68" fmla="*/ 2147483647 w 275"/>
                <a:gd name="T69" fmla="*/ 2147483647 h 278"/>
                <a:gd name="T70" fmla="*/ 2147483647 w 275"/>
                <a:gd name="T71" fmla="*/ 2147483647 h 278"/>
                <a:gd name="T72" fmla="*/ 2147483647 w 275"/>
                <a:gd name="T73" fmla="*/ 2147483647 h 278"/>
                <a:gd name="T74" fmla="*/ 2147483647 w 275"/>
                <a:gd name="T75" fmla="*/ 2147483647 h 278"/>
                <a:gd name="T76" fmla="*/ 2147483647 w 275"/>
                <a:gd name="T77" fmla="*/ 2147483647 h 278"/>
                <a:gd name="T78" fmla="*/ 2147483647 w 275"/>
                <a:gd name="T79" fmla="*/ 2147483647 h 278"/>
                <a:gd name="T80" fmla="*/ 2147483647 w 275"/>
                <a:gd name="T81" fmla="*/ 2147483647 h 278"/>
                <a:gd name="T82" fmla="*/ 2147483647 w 275"/>
                <a:gd name="T83" fmla="*/ 2147483647 h 278"/>
                <a:gd name="T84" fmla="*/ 2147483647 w 275"/>
                <a:gd name="T85" fmla="*/ 2147483647 h 278"/>
                <a:gd name="T86" fmla="*/ 2147483647 w 275"/>
                <a:gd name="T87" fmla="*/ 2147483647 h 278"/>
                <a:gd name="T88" fmla="*/ 2147483647 w 275"/>
                <a:gd name="T89" fmla="*/ 2147483647 h 278"/>
                <a:gd name="T90" fmla="*/ 2147483647 w 275"/>
                <a:gd name="T91" fmla="*/ 2147483647 h 278"/>
                <a:gd name="T92" fmla="*/ 2147483647 w 275"/>
                <a:gd name="T93" fmla="*/ 2147483647 h 278"/>
                <a:gd name="T94" fmla="*/ 2147483647 w 275"/>
                <a:gd name="T95" fmla="*/ 2147483647 h 278"/>
                <a:gd name="T96" fmla="*/ 2147483647 w 275"/>
                <a:gd name="T97" fmla="*/ 2147483647 h 278"/>
                <a:gd name="T98" fmla="*/ 2147483647 w 275"/>
                <a:gd name="T99" fmla="*/ 2147483647 h 2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5"/>
                <a:gd name="T151" fmla="*/ 0 h 278"/>
                <a:gd name="T152" fmla="*/ 275 w 275"/>
                <a:gd name="T153" fmla="*/ 278 h 2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5" h="278">
                  <a:moveTo>
                    <a:pt x="37" y="183"/>
                  </a:moveTo>
                  <a:lnTo>
                    <a:pt x="34" y="181"/>
                  </a:lnTo>
                  <a:lnTo>
                    <a:pt x="38" y="180"/>
                  </a:lnTo>
                  <a:lnTo>
                    <a:pt x="40" y="177"/>
                  </a:lnTo>
                  <a:lnTo>
                    <a:pt x="38" y="173"/>
                  </a:lnTo>
                  <a:lnTo>
                    <a:pt x="38" y="170"/>
                  </a:lnTo>
                  <a:lnTo>
                    <a:pt x="38" y="165"/>
                  </a:lnTo>
                  <a:lnTo>
                    <a:pt x="41" y="163"/>
                  </a:lnTo>
                  <a:lnTo>
                    <a:pt x="47" y="161"/>
                  </a:lnTo>
                  <a:lnTo>
                    <a:pt x="49" y="156"/>
                  </a:lnTo>
                  <a:lnTo>
                    <a:pt x="52" y="155"/>
                  </a:lnTo>
                  <a:lnTo>
                    <a:pt x="53" y="151"/>
                  </a:lnTo>
                  <a:lnTo>
                    <a:pt x="53" y="146"/>
                  </a:lnTo>
                  <a:lnTo>
                    <a:pt x="56" y="144"/>
                  </a:lnTo>
                  <a:lnTo>
                    <a:pt x="63" y="140"/>
                  </a:lnTo>
                  <a:lnTo>
                    <a:pt x="66" y="140"/>
                  </a:lnTo>
                  <a:lnTo>
                    <a:pt x="68" y="137"/>
                  </a:lnTo>
                  <a:lnTo>
                    <a:pt x="71" y="133"/>
                  </a:lnTo>
                  <a:lnTo>
                    <a:pt x="72" y="129"/>
                  </a:lnTo>
                  <a:lnTo>
                    <a:pt x="73" y="125"/>
                  </a:lnTo>
                  <a:lnTo>
                    <a:pt x="74" y="121"/>
                  </a:lnTo>
                  <a:lnTo>
                    <a:pt x="74" y="117"/>
                  </a:lnTo>
                  <a:lnTo>
                    <a:pt x="75" y="113"/>
                  </a:lnTo>
                  <a:lnTo>
                    <a:pt x="76" y="108"/>
                  </a:lnTo>
                  <a:lnTo>
                    <a:pt x="76" y="105"/>
                  </a:lnTo>
                  <a:lnTo>
                    <a:pt x="76" y="100"/>
                  </a:lnTo>
                  <a:lnTo>
                    <a:pt x="75" y="96"/>
                  </a:lnTo>
                  <a:lnTo>
                    <a:pt x="76" y="92"/>
                  </a:lnTo>
                  <a:lnTo>
                    <a:pt x="88" y="82"/>
                  </a:lnTo>
                  <a:lnTo>
                    <a:pt x="91" y="81"/>
                  </a:lnTo>
                  <a:lnTo>
                    <a:pt x="94" y="81"/>
                  </a:lnTo>
                  <a:lnTo>
                    <a:pt x="98" y="79"/>
                  </a:lnTo>
                  <a:lnTo>
                    <a:pt x="99" y="79"/>
                  </a:lnTo>
                  <a:lnTo>
                    <a:pt x="101" y="77"/>
                  </a:lnTo>
                  <a:lnTo>
                    <a:pt x="105" y="74"/>
                  </a:lnTo>
                  <a:lnTo>
                    <a:pt x="109" y="76"/>
                  </a:lnTo>
                  <a:lnTo>
                    <a:pt x="113" y="73"/>
                  </a:lnTo>
                  <a:lnTo>
                    <a:pt x="116" y="73"/>
                  </a:lnTo>
                  <a:lnTo>
                    <a:pt x="120" y="72"/>
                  </a:lnTo>
                  <a:lnTo>
                    <a:pt x="127" y="73"/>
                  </a:lnTo>
                  <a:lnTo>
                    <a:pt x="129" y="70"/>
                  </a:lnTo>
                  <a:lnTo>
                    <a:pt x="131" y="66"/>
                  </a:lnTo>
                  <a:lnTo>
                    <a:pt x="136" y="61"/>
                  </a:lnTo>
                  <a:lnTo>
                    <a:pt x="137" y="56"/>
                  </a:lnTo>
                  <a:lnTo>
                    <a:pt x="139" y="53"/>
                  </a:lnTo>
                  <a:lnTo>
                    <a:pt x="143" y="53"/>
                  </a:lnTo>
                  <a:lnTo>
                    <a:pt x="147" y="46"/>
                  </a:lnTo>
                  <a:lnTo>
                    <a:pt x="147" y="42"/>
                  </a:lnTo>
                  <a:lnTo>
                    <a:pt x="148" y="41"/>
                  </a:lnTo>
                  <a:lnTo>
                    <a:pt x="150" y="39"/>
                  </a:lnTo>
                  <a:lnTo>
                    <a:pt x="151" y="34"/>
                  </a:lnTo>
                  <a:lnTo>
                    <a:pt x="151" y="33"/>
                  </a:lnTo>
                  <a:lnTo>
                    <a:pt x="152" y="32"/>
                  </a:lnTo>
                  <a:lnTo>
                    <a:pt x="156" y="26"/>
                  </a:lnTo>
                  <a:lnTo>
                    <a:pt x="161" y="20"/>
                  </a:lnTo>
                  <a:lnTo>
                    <a:pt x="165" y="18"/>
                  </a:lnTo>
                  <a:lnTo>
                    <a:pt x="167" y="15"/>
                  </a:lnTo>
                  <a:lnTo>
                    <a:pt x="171" y="14"/>
                  </a:lnTo>
                  <a:lnTo>
                    <a:pt x="174" y="12"/>
                  </a:lnTo>
                  <a:lnTo>
                    <a:pt x="175" y="8"/>
                  </a:lnTo>
                  <a:lnTo>
                    <a:pt x="175" y="4"/>
                  </a:lnTo>
                  <a:lnTo>
                    <a:pt x="176" y="0"/>
                  </a:lnTo>
                  <a:lnTo>
                    <a:pt x="248" y="83"/>
                  </a:lnTo>
                  <a:lnTo>
                    <a:pt x="246" y="87"/>
                  </a:lnTo>
                  <a:lnTo>
                    <a:pt x="246" y="91"/>
                  </a:lnTo>
                  <a:lnTo>
                    <a:pt x="248" y="93"/>
                  </a:lnTo>
                  <a:lnTo>
                    <a:pt x="249" y="94"/>
                  </a:lnTo>
                  <a:lnTo>
                    <a:pt x="253" y="95"/>
                  </a:lnTo>
                  <a:lnTo>
                    <a:pt x="253" y="99"/>
                  </a:lnTo>
                  <a:lnTo>
                    <a:pt x="250" y="111"/>
                  </a:lnTo>
                  <a:lnTo>
                    <a:pt x="254" y="114"/>
                  </a:lnTo>
                  <a:lnTo>
                    <a:pt x="257" y="115"/>
                  </a:lnTo>
                  <a:lnTo>
                    <a:pt x="257" y="141"/>
                  </a:lnTo>
                  <a:lnTo>
                    <a:pt x="258" y="145"/>
                  </a:lnTo>
                  <a:lnTo>
                    <a:pt x="264" y="180"/>
                  </a:lnTo>
                  <a:lnTo>
                    <a:pt x="265" y="184"/>
                  </a:lnTo>
                  <a:lnTo>
                    <a:pt x="269" y="190"/>
                  </a:lnTo>
                  <a:lnTo>
                    <a:pt x="273" y="191"/>
                  </a:lnTo>
                  <a:lnTo>
                    <a:pt x="274" y="194"/>
                  </a:lnTo>
                  <a:lnTo>
                    <a:pt x="272" y="197"/>
                  </a:lnTo>
                  <a:lnTo>
                    <a:pt x="268" y="195"/>
                  </a:lnTo>
                  <a:lnTo>
                    <a:pt x="265" y="197"/>
                  </a:lnTo>
                  <a:lnTo>
                    <a:pt x="262" y="198"/>
                  </a:lnTo>
                  <a:lnTo>
                    <a:pt x="254" y="198"/>
                  </a:lnTo>
                  <a:lnTo>
                    <a:pt x="250" y="200"/>
                  </a:lnTo>
                  <a:lnTo>
                    <a:pt x="248" y="201"/>
                  </a:lnTo>
                  <a:lnTo>
                    <a:pt x="245" y="203"/>
                  </a:lnTo>
                  <a:lnTo>
                    <a:pt x="245" y="204"/>
                  </a:lnTo>
                  <a:lnTo>
                    <a:pt x="242" y="208"/>
                  </a:lnTo>
                  <a:lnTo>
                    <a:pt x="239" y="208"/>
                  </a:lnTo>
                  <a:lnTo>
                    <a:pt x="237" y="205"/>
                  </a:lnTo>
                  <a:lnTo>
                    <a:pt x="230" y="208"/>
                  </a:lnTo>
                  <a:lnTo>
                    <a:pt x="228" y="212"/>
                  </a:lnTo>
                  <a:lnTo>
                    <a:pt x="224" y="213"/>
                  </a:lnTo>
                  <a:lnTo>
                    <a:pt x="220" y="213"/>
                  </a:lnTo>
                  <a:lnTo>
                    <a:pt x="217" y="213"/>
                  </a:lnTo>
                  <a:lnTo>
                    <a:pt x="218" y="208"/>
                  </a:lnTo>
                  <a:lnTo>
                    <a:pt x="214" y="206"/>
                  </a:lnTo>
                  <a:lnTo>
                    <a:pt x="211" y="208"/>
                  </a:lnTo>
                  <a:lnTo>
                    <a:pt x="210" y="208"/>
                  </a:lnTo>
                  <a:lnTo>
                    <a:pt x="209" y="213"/>
                  </a:lnTo>
                  <a:lnTo>
                    <a:pt x="207" y="213"/>
                  </a:lnTo>
                  <a:lnTo>
                    <a:pt x="205" y="213"/>
                  </a:lnTo>
                  <a:lnTo>
                    <a:pt x="209" y="221"/>
                  </a:lnTo>
                  <a:lnTo>
                    <a:pt x="207" y="224"/>
                  </a:lnTo>
                  <a:lnTo>
                    <a:pt x="204" y="227"/>
                  </a:lnTo>
                  <a:lnTo>
                    <a:pt x="200" y="226"/>
                  </a:lnTo>
                  <a:lnTo>
                    <a:pt x="198" y="228"/>
                  </a:lnTo>
                  <a:lnTo>
                    <a:pt x="195" y="229"/>
                  </a:lnTo>
                  <a:lnTo>
                    <a:pt x="188" y="229"/>
                  </a:lnTo>
                  <a:lnTo>
                    <a:pt x="182" y="235"/>
                  </a:lnTo>
                  <a:lnTo>
                    <a:pt x="181" y="238"/>
                  </a:lnTo>
                  <a:lnTo>
                    <a:pt x="178" y="241"/>
                  </a:lnTo>
                  <a:lnTo>
                    <a:pt x="175" y="240"/>
                  </a:lnTo>
                  <a:lnTo>
                    <a:pt x="174" y="238"/>
                  </a:lnTo>
                  <a:lnTo>
                    <a:pt x="172" y="247"/>
                  </a:lnTo>
                  <a:lnTo>
                    <a:pt x="169" y="248"/>
                  </a:lnTo>
                  <a:lnTo>
                    <a:pt x="165" y="248"/>
                  </a:lnTo>
                  <a:lnTo>
                    <a:pt x="162" y="249"/>
                  </a:lnTo>
                  <a:lnTo>
                    <a:pt x="159" y="250"/>
                  </a:lnTo>
                  <a:lnTo>
                    <a:pt x="155" y="249"/>
                  </a:lnTo>
                  <a:lnTo>
                    <a:pt x="157" y="244"/>
                  </a:lnTo>
                  <a:lnTo>
                    <a:pt x="158" y="241"/>
                  </a:lnTo>
                  <a:lnTo>
                    <a:pt x="157" y="237"/>
                  </a:lnTo>
                  <a:lnTo>
                    <a:pt x="154" y="236"/>
                  </a:lnTo>
                  <a:lnTo>
                    <a:pt x="95" y="254"/>
                  </a:lnTo>
                  <a:lnTo>
                    <a:pt x="89" y="256"/>
                  </a:lnTo>
                  <a:lnTo>
                    <a:pt x="26" y="277"/>
                  </a:lnTo>
                  <a:lnTo>
                    <a:pt x="22" y="271"/>
                  </a:lnTo>
                  <a:lnTo>
                    <a:pt x="19" y="270"/>
                  </a:lnTo>
                  <a:lnTo>
                    <a:pt x="16" y="268"/>
                  </a:lnTo>
                  <a:lnTo>
                    <a:pt x="12" y="269"/>
                  </a:lnTo>
                  <a:lnTo>
                    <a:pt x="10" y="266"/>
                  </a:lnTo>
                  <a:lnTo>
                    <a:pt x="9" y="262"/>
                  </a:lnTo>
                  <a:lnTo>
                    <a:pt x="7" y="260"/>
                  </a:lnTo>
                  <a:lnTo>
                    <a:pt x="2" y="260"/>
                  </a:lnTo>
                  <a:lnTo>
                    <a:pt x="0" y="257"/>
                  </a:lnTo>
                  <a:lnTo>
                    <a:pt x="2" y="255"/>
                  </a:lnTo>
                  <a:lnTo>
                    <a:pt x="3" y="251"/>
                  </a:lnTo>
                  <a:lnTo>
                    <a:pt x="6" y="247"/>
                  </a:lnTo>
                  <a:lnTo>
                    <a:pt x="5" y="243"/>
                  </a:lnTo>
                  <a:lnTo>
                    <a:pt x="38" y="206"/>
                  </a:lnTo>
                  <a:lnTo>
                    <a:pt x="39" y="204"/>
                  </a:lnTo>
                  <a:lnTo>
                    <a:pt x="43" y="204"/>
                  </a:lnTo>
                  <a:lnTo>
                    <a:pt x="44" y="199"/>
                  </a:lnTo>
                  <a:lnTo>
                    <a:pt x="43" y="196"/>
                  </a:lnTo>
                  <a:lnTo>
                    <a:pt x="42" y="191"/>
                  </a:lnTo>
                  <a:lnTo>
                    <a:pt x="38" y="191"/>
                  </a:lnTo>
                  <a:lnTo>
                    <a:pt x="36" y="190"/>
                  </a:lnTo>
                  <a:lnTo>
                    <a:pt x="34" y="187"/>
                  </a:lnTo>
                  <a:lnTo>
                    <a:pt x="37" y="183"/>
                  </a:lnTo>
                </a:path>
              </a:pathLst>
            </a:custGeom>
            <a:solidFill>
              <a:srgbClr val="2D2DB9">
                <a:lumMod val="20000"/>
                <a:lumOff val="8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2" name="Freeform 132"/>
            <p:cNvSpPr>
              <a:spLocks/>
            </p:cNvSpPr>
            <p:nvPr/>
          </p:nvSpPr>
          <p:spPr bwMode="auto">
            <a:xfrm>
              <a:off x="8081963" y="3071813"/>
              <a:ext cx="373062" cy="463550"/>
            </a:xfrm>
            <a:custGeom>
              <a:avLst/>
              <a:gdLst>
                <a:gd name="T0" fmla="*/ 2147483647 w 235"/>
                <a:gd name="T1" fmla="*/ 2147483647 h 292"/>
                <a:gd name="T2" fmla="*/ 2147483647 w 235"/>
                <a:gd name="T3" fmla="*/ 2147483647 h 292"/>
                <a:gd name="T4" fmla="*/ 2147483647 w 235"/>
                <a:gd name="T5" fmla="*/ 2147483647 h 292"/>
                <a:gd name="T6" fmla="*/ 2147483647 w 235"/>
                <a:gd name="T7" fmla="*/ 2147483647 h 292"/>
                <a:gd name="T8" fmla="*/ 2147483647 w 235"/>
                <a:gd name="T9" fmla="*/ 2147483647 h 292"/>
                <a:gd name="T10" fmla="*/ 2147483647 w 235"/>
                <a:gd name="T11" fmla="*/ 2147483647 h 292"/>
                <a:gd name="T12" fmla="*/ 2147483647 w 235"/>
                <a:gd name="T13" fmla="*/ 2147483647 h 292"/>
                <a:gd name="T14" fmla="*/ 2147483647 w 235"/>
                <a:gd name="T15" fmla="*/ 2147483647 h 292"/>
                <a:gd name="T16" fmla="*/ 2147483647 w 235"/>
                <a:gd name="T17" fmla="*/ 2147483647 h 292"/>
                <a:gd name="T18" fmla="*/ 2147483647 w 235"/>
                <a:gd name="T19" fmla="*/ 2147483647 h 292"/>
                <a:gd name="T20" fmla="*/ 2147483647 w 235"/>
                <a:gd name="T21" fmla="*/ 0 h 292"/>
                <a:gd name="T22" fmla="*/ 2147483647 w 235"/>
                <a:gd name="T23" fmla="*/ 2147483647 h 292"/>
                <a:gd name="T24" fmla="*/ 2147483647 w 235"/>
                <a:gd name="T25" fmla="*/ 2147483647 h 292"/>
                <a:gd name="T26" fmla="*/ 2147483647 w 235"/>
                <a:gd name="T27" fmla="*/ 2147483647 h 292"/>
                <a:gd name="T28" fmla="*/ 2147483647 w 235"/>
                <a:gd name="T29" fmla="*/ 2147483647 h 292"/>
                <a:gd name="T30" fmla="*/ 2147483647 w 235"/>
                <a:gd name="T31" fmla="*/ 2147483647 h 292"/>
                <a:gd name="T32" fmla="*/ 2147483647 w 235"/>
                <a:gd name="T33" fmla="*/ 2147483647 h 292"/>
                <a:gd name="T34" fmla="*/ 2147483647 w 235"/>
                <a:gd name="T35" fmla="*/ 2147483647 h 292"/>
                <a:gd name="T36" fmla="*/ 2147483647 w 235"/>
                <a:gd name="T37" fmla="*/ 2147483647 h 292"/>
                <a:gd name="T38" fmla="*/ 2147483647 w 235"/>
                <a:gd name="T39" fmla="*/ 2147483647 h 292"/>
                <a:gd name="T40" fmla="*/ 2147483647 w 235"/>
                <a:gd name="T41" fmla="*/ 2147483647 h 292"/>
                <a:gd name="T42" fmla="*/ 2147483647 w 235"/>
                <a:gd name="T43" fmla="*/ 2147483647 h 292"/>
                <a:gd name="T44" fmla="*/ 2147483647 w 235"/>
                <a:gd name="T45" fmla="*/ 2147483647 h 292"/>
                <a:gd name="T46" fmla="*/ 2147483647 w 235"/>
                <a:gd name="T47" fmla="*/ 2147483647 h 292"/>
                <a:gd name="T48" fmla="*/ 2147483647 w 235"/>
                <a:gd name="T49" fmla="*/ 2147483647 h 292"/>
                <a:gd name="T50" fmla="*/ 2147483647 w 235"/>
                <a:gd name="T51" fmla="*/ 2147483647 h 292"/>
                <a:gd name="T52" fmla="*/ 2147483647 w 235"/>
                <a:gd name="T53" fmla="*/ 2147483647 h 292"/>
                <a:gd name="T54" fmla="*/ 2147483647 w 235"/>
                <a:gd name="T55" fmla="*/ 2147483647 h 292"/>
                <a:gd name="T56" fmla="*/ 2147483647 w 235"/>
                <a:gd name="T57" fmla="*/ 2147483647 h 292"/>
                <a:gd name="T58" fmla="*/ 2147483647 w 235"/>
                <a:gd name="T59" fmla="*/ 2147483647 h 292"/>
                <a:gd name="T60" fmla="*/ 2147483647 w 235"/>
                <a:gd name="T61" fmla="*/ 2147483647 h 292"/>
                <a:gd name="T62" fmla="*/ 2147483647 w 235"/>
                <a:gd name="T63" fmla="*/ 2147483647 h 292"/>
                <a:gd name="T64" fmla="*/ 2147483647 w 235"/>
                <a:gd name="T65" fmla="*/ 2147483647 h 292"/>
                <a:gd name="T66" fmla="*/ 2147483647 w 235"/>
                <a:gd name="T67" fmla="*/ 2147483647 h 292"/>
                <a:gd name="T68" fmla="*/ 2147483647 w 235"/>
                <a:gd name="T69" fmla="*/ 2147483647 h 292"/>
                <a:gd name="T70" fmla="*/ 2147483647 w 235"/>
                <a:gd name="T71" fmla="*/ 2147483647 h 292"/>
                <a:gd name="T72" fmla="*/ 2147483647 w 235"/>
                <a:gd name="T73" fmla="*/ 2147483647 h 292"/>
                <a:gd name="T74" fmla="*/ 2147483647 w 235"/>
                <a:gd name="T75" fmla="*/ 2147483647 h 292"/>
                <a:gd name="T76" fmla="*/ 2147483647 w 235"/>
                <a:gd name="T77" fmla="*/ 2147483647 h 292"/>
                <a:gd name="T78" fmla="*/ 2147483647 w 235"/>
                <a:gd name="T79" fmla="*/ 2147483647 h 292"/>
                <a:gd name="T80" fmla="*/ 2147483647 w 235"/>
                <a:gd name="T81" fmla="*/ 2147483647 h 292"/>
                <a:gd name="T82" fmla="*/ 2147483647 w 235"/>
                <a:gd name="T83" fmla="*/ 2147483647 h 292"/>
                <a:gd name="T84" fmla="*/ 2147483647 w 235"/>
                <a:gd name="T85" fmla="*/ 2147483647 h 292"/>
                <a:gd name="T86" fmla="*/ 2147483647 w 235"/>
                <a:gd name="T87" fmla="*/ 2147483647 h 292"/>
                <a:gd name="T88" fmla="*/ 2147483647 w 235"/>
                <a:gd name="T89" fmla="*/ 2147483647 h 292"/>
                <a:gd name="T90" fmla="*/ 2147483647 w 235"/>
                <a:gd name="T91" fmla="*/ 2147483647 h 292"/>
                <a:gd name="T92" fmla="*/ 2147483647 w 235"/>
                <a:gd name="T93" fmla="*/ 2147483647 h 292"/>
                <a:gd name="T94" fmla="*/ 2147483647 w 235"/>
                <a:gd name="T95" fmla="*/ 2147483647 h 292"/>
                <a:gd name="T96" fmla="*/ 2147483647 w 235"/>
                <a:gd name="T97" fmla="*/ 2147483647 h 292"/>
                <a:gd name="T98" fmla="*/ 2147483647 w 235"/>
                <a:gd name="T99" fmla="*/ 2147483647 h 292"/>
                <a:gd name="T100" fmla="*/ 2147483647 w 235"/>
                <a:gd name="T101" fmla="*/ 2147483647 h 292"/>
                <a:gd name="T102" fmla="*/ 2147483647 w 235"/>
                <a:gd name="T103" fmla="*/ 2147483647 h 292"/>
                <a:gd name="T104" fmla="*/ 2147483647 w 235"/>
                <a:gd name="T105" fmla="*/ 2147483647 h 292"/>
                <a:gd name="T106" fmla="*/ 2147483647 w 235"/>
                <a:gd name="T107" fmla="*/ 2147483647 h 292"/>
                <a:gd name="T108" fmla="*/ 2147483647 w 235"/>
                <a:gd name="T109" fmla="*/ 2147483647 h 292"/>
                <a:gd name="T110" fmla="*/ 2147483647 w 235"/>
                <a:gd name="T111" fmla="*/ 2147483647 h 292"/>
                <a:gd name="T112" fmla="*/ 2147483647 w 235"/>
                <a:gd name="T113" fmla="*/ 2147483647 h 292"/>
                <a:gd name="T114" fmla="*/ 2147483647 w 235"/>
                <a:gd name="T115" fmla="*/ 2147483647 h 292"/>
                <a:gd name="T116" fmla="*/ 2147483647 w 235"/>
                <a:gd name="T117" fmla="*/ 2147483647 h 292"/>
                <a:gd name="T118" fmla="*/ 2147483647 w 235"/>
                <a:gd name="T119" fmla="*/ 2147483647 h 292"/>
                <a:gd name="T120" fmla="*/ 2147483647 w 235"/>
                <a:gd name="T121" fmla="*/ 2147483647 h 292"/>
                <a:gd name="T122" fmla="*/ 2147483647 w 235"/>
                <a:gd name="T123" fmla="*/ 2147483647 h 29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5"/>
                <a:gd name="T187" fmla="*/ 0 h 292"/>
                <a:gd name="T188" fmla="*/ 235 w 235"/>
                <a:gd name="T189" fmla="*/ 292 h 29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5" h="292">
                  <a:moveTo>
                    <a:pt x="14" y="71"/>
                  </a:moveTo>
                  <a:lnTo>
                    <a:pt x="16" y="66"/>
                  </a:lnTo>
                  <a:lnTo>
                    <a:pt x="19" y="62"/>
                  </a:lnTo>
                  <a:lnTo>
                    <a:pt x="21" y="59"/>
                  </a:lnTo>
                  <a:lnTo>
                    <a:pt x="21" y="55"/>
                  </a:lnTo>
                  <a:lnTo>
                    <a:pt x="21" y="50"/>
                  </a:lnTo>
                  <a:lnTo>
                    <a:pt x="24" y="47"/>
                  </a:lnTo>
                  <a:lnTo>
                    <a:pt x="35" y="47"/>
                  </a:lnTo>
                  <a:lnTo>
                    <a:pt x="37" y="44"/>
                  </a:lnTo>
                  <a:lnTo>
                    <a:pt x="44" y="46"/>
                  </a:lnTo>
                  <a:lnTo>
                    <a:pt x="50" y="47"/>
                  </a:lnTo>
                  <a:lnTo>
                    <a:pt x="52" y="48"/>
                  </a:lnTo>
                  <a:lnTo>
                    <a:pt x="56" y="49"/>
                  </a:lnTo>
                  <a:lnTo>
                    <a:pt x="56" y="54"/>
                  </a:lnTo>
                  <a:lnTo>
                    <a:pt x="57" y="56"/>
                  </a:lnTo>
                  <a:lnTo>
                    <a:pt x="64" y="54"/>
                  </a:lnTo>
                  <a:lnTo>
                    <a:pt x="67" y="55"/>
                  </a:lnTo>
                  <a:lnTo>
                    <a:pt x="71" y="53"/>
                  </a:lnTo>
                  <a:lnTo>
                    <a:pt x="74" y="54"/>
                  </a:lnTo>
                  <a:lnTo>
                    <a:pt x="75" y="62"/>
                  </a:lnTo>
                  <a:lnTo>
                    <a:pt x="85" y="58"/>
                  </a:lnTo>
                  <a:lnTo>
                    <a:pt x="88" y="59"/>
                  </a:lnTo>
                  <a:lnTo>
                    <a:pt x="85" y="65"/>
                  </a:lnTo>
                  <a:lnTo>
                    <a:pt x="85" y="67"/>
                  </a:lnTo>
                  <a:lnTo>
                    <a:pt x="88" y="74"/>
                  </a:lnTo>
                  <a:lnTo>
                    <a:pt x="92" y="70"/>
                  </a:lnTo>
                  <a:lnTo>
                    <a:pt x="89" y="66"/>
                  </a:lnTo>
                  <a:lnTo>
                    <a:pt x="89" y="62"/>
                  </a:lnTo>
                  <a:lnTo>
                    <a:pt x="92" y="60"/>
                  </a:lnTo>
                  <a:lnTo>
                    <a:pt x="85" y="55"/>
                  </a:lnTo>
                  <a:lnTo>
                    <a:pt x="80" y="56"/>
                  </a:lnTo>
                  <a:lnTo>
                    <a:pt x="79" y="49"/>
                  </a:lnTo>
                  <a:lnTo>
                    <a:pt x="68" y="47"/>
                  </a:lnTo>
                  <a:lnTo>
                    <a:pt x="58" y="39"/>
                  </a:lnTo>
                  <a:lnTo>
                    <a:pt x="75" y="23"/>
                  </a:lnTo>
                  <a:lnTo>
                    <a:pt x="82" y="22"/>
                  </a:lnTo>
                  <a:lnTo>
                    <a:pt x="82" y="20"/>
                  </a:lnTo>
                  <a:lnTo>
                    <a:pt x="98" y="17"/>
                  </a:lnTo>
                  <a:lnTo>
                    <a:pt x="99" y="13"/>
                  </a:lnTo>
                  <a:lnTo>
                    <a:pt x="120" y="7"/>
                  </a:lnTo>
                  <a:lnTo>
                    <a:pt x="139" y="4"/>
                  </a:lnTo>
                  <a:lnTo>
                    <a:pt x="143" y="1"/>
                  </a:lnTo>
                  <a:lnTo>
                    <a:pt x="150" y="1"/>
                  </a:lnTo>
                  <a:lnTo>
                    <a:pt x="155" y="0"/>
                  </a:lnTo>
                  <a:lnTo>
                    <a:pt x="161" y="3"/>
                  </a:lnTo>
                  <a:lnTo>
                    <a:pt x="166" y="3"/>
                  </a:lnTo>
                  <a:lnTo>
                    <a:pt x="173" y="0"/>
                  </a:lnTo>
                  <a:lnTo>
                    <a:pt x="198" y="2"/>
                  </a:lnTo>
                  <a:lnTo>
                    <a:pt x="200" y="0"/>
                  </a:lnTo>
                  <a:lnTo>
                    <a:pt x="210" y="3"/>
                  </a:lnTo>
                  <a:lnTo>
                    <a:pt x="225" y="14"/>
                  </a:lnTo>
                  <a:lnTo>
                    <a:pt x="228" y="17"/>
                  </a:lnTo>
                  <a:lnTo>
                    <a:pt x="234" y="24"/>
                  </a:lnTo>
                  <a:lnTo>
                    <a:pt x="231" y="32"/>
                  </a:lnTo>
                  <a:lnTo>
                    <a:pt x="222" y="32"/>
                  </a:lnTo>
                  <a:lnTo>
                    <a:pt x="224" y="35"/>
                  </a:lnTo>
                  <a:lnTo>
                    <a:pt x="219" y="36"/>
                  </a:lnTo>
                  <a:lnTo>
                    <a:pt x="210" y="27"/>
                  </a:lnTo>
                  <a:lnTo>
                    <a:pt x="207" y="28"/>
                  </a:lnTo>
                  <a:lnTo>
                    <a:pt x="204" y="25"/>
                  </a:lnTo>
                  <a:lnTo>
                    <a:pt x="203" y="29"/>
                  </a:lnTo>
                  <a:lnTo>
                    <a:pt x="204" y="31"/>
                  </a:lnTo>
                  <a:lnTo>
                    <a:pt x="201" y="39"/>
                  </a:lnTo>
                  <a:lnTo>
                    <a:pt x="203" y="42"/>
                  </a:lnTo>
                  <a:lnTo>
                    <a:pt x="208" y="44"/>
                  </a:lnTo>
                  <a:lnTo>
                    <a:pt x="208" y="47"/>
                  </a:lnTo>
                  <a:lnTo>
                    <a:pt x="203" y="48"/>
                  </a:lnTo>
                  <a:lnTo>
                    <a:pt x="200" y="52"/>
                  </a:lnTo>
                  <a:lnTo>
                    <a:pt x="198" y="52"/>
                  </a:lnTo>
                  <a:lnTo>
                    <a:pt x="198" y="48"/>
                  </a:lnTo>
                  <a:lnTo>
                    <a:pt x="196" y="47"/>
                  </a:lnTo>
                  <a:lnTo>
                    <a:pt x="196" y="44"/>
                  </a:lnTo>
                  <a:lnTo>
                    <a:pt x="187" y="38"/>
                  </a:lnTo>
                  <a:lnTo>
                    <a:pt x="183" y="40"/>
                  </a:lnTo>
                  <a:lnTo>
                    <a:pt x="179" y="30"/>
                  </a:lnTo>
                  <a:lnTo>
                    <a:pt x="175" y="30"/>
                  </a:lnTo>
                  <a:lnTo>
                    <a:pt x="172" y="32"/>
                  </a:lnTo>
                  <a:lnTo>
                    <a:pt x="168" y="30"/>
                  </a:lnTo>
                  <a:lnTo>
                    <a:pt x="168" y="34"/>
                  </a:lnTo>
                  <a:lnTo>
                    <a:pt x="171" y="36"/>
                  </a:lnTo>
                  <a:lnTo>
                    <a:pt x="174" y="34"/>
                  </a:lnTo>
                  <a:lnTo>
                    <a:pt x="176" y="34"/>
                  </a:lnTo>
                  <a:lnTo>
                    <a:pt x="180" y="40"/>
                  </a:lnTo>
                  <a:lnTo>
                    <a:pt x="180" y="43"/>
                  </a:lnTo>
                  <a:lnTo>
                    <a:pt x="184" y="43"/>
                  </a:lnTo>
                  <a:lnTo>
                    <a:pt x="189" y="47"/>
                  </a:lnTo>
                  <a:lnTo>
                    <a:pt x="190" y="49"/>
                  </a:lnTo>
                  <a:lnTo>
                    <a:pt x="196" y="57"/>
                  </a:lnTo>
                  <a:lnTo>
                    <a:pt x="199" y="57"/>
                  </a:lnTo>
                  <a:lnTo>
                    <a:pt x="198" y="60"/>
                  </a:lnTo>
                  <a:lnTo>
                    <a:pt x="200" y="62"/>
                  </a:lnTo>
                  <a:lnTo>
                    <a:pt x="204" y="58"/>
                  </a:lnTo>
                  <a:lnTo>
                    <a:pt x="213" y="51"/>
                  </a:lnTo>
                  <a:lnTo>
                    <a:pt x="214" y="46"/>
                  </a:lnTo>
                  <a:lnTo>
                    <a:pt x="218" y="45"/>
                  </a:lnTo>
                  <a:lnTo>
                    <a:pt x="219" y="47"/>
                  </a:lnTo>
                  <a:lnTo>
                    <a:pt x="222" y="47"/>
                  </a:lnTo>
                  <a:lnTo>
                    <a:pt x="223" y="48"/>
                  </a:lnTo>
                  <a:lnTo>
                    <a:pt x="226" y="48"/>
                  </a:lnTo>
                  <a:lnTo>
                    <a:pt x="229" y="41"/>
                  </a:lnTo>
                  <a:lnTo>
                    <a:pt x="232" y="48"/>
                  </a:lnTo>
                  <a:lnTo>
                    <a:pt x="230" y="51"/>
                  </a:lnTo>
                  <a:lnTo>
                    <a:pt x="230" y="54"/>
                  </a:lnTo>
                  <a:lnTo>
                    <a:pt x="225" y="57"/>
                  </a:lnTo>
                  <a:lnTo>
                    <a:pt x="225" y="62"/>
                  </a:lnTo>
                  <a:lnTo>
                    <a:pt x="217" y="70"/>
                  </a:lnTo>
                  <a:lnTo>
                    <a:pt x="213" y="80"/>
                  </a:lnTo>
                  <a:lnTo>
                    <a:pt x="214" y="86"/>
                  </a:lnTo>
                  <a:lnTo>
                    <a:pt x="209" y="90"/>
                  </a:lnTo>
                  <a:lnTo>
                    <a:pt x="201" y="94"/>
                  </a:lnTo>
                  <a:lnTo>
                    <a:pt x="199" y="91"/>
                  </a:lnTo>
                  <a:lnTo>
                    <a:pt x="197" y="93"/>
                  </a:lnTo>
                  <a:lnTo>
                    <a:pt x="194" y="91"/>
                  </a:lnTo>
                  <a:lnTo>
                    <a:pt x="191" y="93"/>
                  </a:lnTo>
                  <a:lnTo>
                    <a:pt x="189" y="90"/>
                  </a:lnTo>
                  <a:lnTo>
                    <a:pt x="185" y="91"/>
                  </a:lnTo>
                  <a:lnTo>
                    <a:pt x="184" y="88"/>
                  </a:lnTo>
                  <a:lnTo>
                    <a:pt x="184" y="82"/>
                  </a:lnTo>
                  <a:lnTo>
                    <a:pt x="180" y="76"/>
                  </a:lnTo>
                  <a:lnTo>
                    <a:pt x="181" y="83"/>
                  </a:lnTo>
                  <a:lnTo>
                    <a:pt x="180" y="89"/>
                  </a:lnTo>
                  <a:lnTo>
                    <a:pt x="183" y="95"/>
                  </a:lnTo>
                  <a:lnTo>
                    <a:pt x="190" y="98"/>
                  </a:lnTo>
                  <a:lnTo>
                    <a:pt x="192" y="97"/>
                  </a:lnTo>
                  <a:lnTo>
                    <a:pt x="197" y="100"/>
                  </a:lnTo>
                  <a:lnTo>
                    <a:pt x="199" y="101"/>
                  </a:lnTo>
                  <a:lnTo>
                    <a:pt x="202" y="102"/>
                  </a:lnTo>
                  <a:lnTo>
                    <a:pt x="203" y="106"/>
                  </a:lnTo>
                  <a:lnTo>
                    <a:pt x="201" y="112"/>
                  </a:lnTo>
                  <a:lnTo>
                    <a:pt x="200" y="116"/>
                  </a:lnTo>
                  <a:lnTo>
                    <a:pt x="202" y="120"/>
                  </a:lnTo>
                  <a:lnTo>
                    <a:pt x="202" y="127"/>
                  </a:lnTo>
                  <a:lnTo>
                    <a:pt x="205" y="130"/>
                  </a:lnTo>
                  <a:lnTo>
                    <a:pt x="205" y="134"/>
                  </a:lnTo>
                  <a:lnTo>
                    <a:pt x="208" y="134"/>
                  </a:lnTo>
                  <a:lnTo>
                    <a:pt x="207" y="139"/>
                  </a:lnTo>
                  <a:lnTo>
                    <a:pt x="204" y="162"/>
                  </a:lnTo>
                  <a:lnTo>
                    <a:pt x="204" y="166"/>
                  </a:lnTo>
                  <a:lnTo>
                    <a:pt x="203" y="163"/>
                  </a:lnTo>
                  <a:lnTo>
                    <a:pt x="200" y="163"/>
                  </a:lnTo>
                  <a:lnTo>
                    <a:pt x="198" y="165"/>
                  </a:lnTo>
                  <a:lnTo>
                    <a:pt x="198" y="159"/>
                  </a:lnTo>
                  <a:lnTo>
                    <a:pt x="200" y="158"/>
                  </a:lnTo>
                  <a:lnTo>
                    <a:pt x="201" y="156"/>
                  </a:lnTo>
                  <a:lnTo>
                    <a:pt x="199" y="154"/>
                  </a:lnTo>
                  <a:lnTo>
                    <a:pt x="197" y="157"/>
                  </a:lnTo>
                  <a:lnTo>
                    <a:pt x="194" y="159"/>
                  </a:lnTo>
                  <a:lnTo>
                    <a:pt x="195" y="164"/>
                  </a:lnTo>
                  <a:lnTo>
                    <a:pt x="192" y="163"/>
                  </a:lnTo>
                  <a:lnTo>
                    <a:pt x="189" y="163"/>
                  </a:lnTo>
                  <a:lnTo>
                    <a:pt x="183" y="152"/>
                  </a:lnTo>
                  <a:lnTo>
                    <a:pt x="179" y="149"/>
                  </a:lnTo>
                  <a:lnTo>
                    <a:pt x="176" y="141"/>
                  </a:lnTo>
                  <a:lnTo>
                    <a:pt x="165" y="146"/>
                  </a:lnTo>
                  <a:lnTo>
                    <a:pt x="166" y="151"/>
                  </a:lnTo>
                  <a:lnTo>
                    <a:pt x="164" y="155"/>
                  </a:lnTo>
                  <a:lnTo>
                    <a:pt x="165" y="159"/>
                  </a:lnTo>
                  <a:lnTo>
                    <a:pt x="171" y="163"/>
                  </a:lnTo>
                  <a:lnTo>
                    <a:pt x="176" y="160"/>
                  </a:lnTo>
                  <a:lnTo>
                    <a:pt x="179" y="164"/>
                  </a:lnTo>
                  <a:lnTo>
                    <a:pt x="187" y="166"/>
                  </a:lnTo>
                  <a:lnTo>
                    <a:pt x="191" y="173"/>
                  </a:lnTo>
                  <a:lnTo>
                    <a:pt x="195" y="167"/>
                  </a:lnTo>
                  <a:lnTo>
                    <a:pt x="196" y="169"/>
                  </a:lnTo>
                  <a:lnTo>
                    <a:pt x="201" y="166"/>
                  </a:lnTo>
                  <a:lnTo>
                    <a:pt x="204" y="171"/>
                  </a:lnTo>
                  <a:lnTo>
                    <a:pt x="206" y="176"/>
                  </a:lnTo>
                  <a:lnTo>
                    <a:pt x="209" y="180"/>
                  </a:lnTo>
                  <a:lnTo>
                    <a:pt x="204" y="191"/>
                  </a:lnTo>
                  <a:lnTo>
                    <a:pt x="204" y="194"/>
                  </a:lnTo>
                  <a:lnTo>
                    <a:pt x="199" y="200"/>
                  </a:lnTo>
                  <a:lnTo>
                    <a:pt x="199" y="207"/>
                  </a:lnTo>
                  <a:lnTo>
                    <a:pt x="201" y="207"/>
                  </a:lnTo>
                  <a:lnTo>
                    <a:pt x="199" y="211"/>
                  </a:lnTo>
                  <a:lnTo>
                    <a:pt x="202" y="213"/>
                  </a:lnTo>
                  <a:lnTo>
                    <a:pt x="204" y="210"/>
                  </a:lnTo>
                  <a:lnTo>
                    <a:pt x="207" y="212"/>
                  </a:lnTo>
                  <a:lnTo>
                    <a:pt x="210" y="211"/>
                  </a:lnTo>
                  <a:lnTo>
                    <a:pt x="213" y="217"/>
                  </a:lnTo>
                  <a:lnTo>
                    <a:pt x="209" y="231"/>
                  </a:lnTo>
                  <a:lnTo>
                    <a:pt x="203" y="242"/>
                  </a:lnTo>
                  <a:lnTo>
                    <a:pt x="199" y="238"/>
                  </a:lnTo>
                  <a:lnTo>
                    <a:pt x="196" y="237"/>
                  </a:lnTo>
                  <a:lnTo>
                    <a:pt x="192" y="238"/>
                  </a:lnTo>
                  <a:lnTo>
                    <a:pt x="188" y="239"/>
                  </a:lnTo>
                  <a:lnTo>
                    <a:pt x="184" y="238"/>
                  </a:lnTo>
                  <a:lnTo>
                    <a:pt x="181" y="237"/>
                  </a:lnTo>
                  <a:lnTo>
                    <a:pt x="179" y="240"/>
                  </a:lnTo>
                  <a:lnTo>
                    <a:pt x="175" y="241"/>
                  </a:lnTo>
                  <a:lnTo>
                    <a:pt x="172" y="236"/>
                  </a:lnTo>
                  <a:lnTo>
                    <a:pt x="168" y="235"/>
                  </a:lnTo>
                  <a:lnTo>
                    <a:pt x="164" y="235"/>
                  </a:lnTo>
                  <a:lnTo>
                    <a:pt x="162" y="230"/>
                  </a:lnTo>
                  <a:lnTo>
                    <a:pt x="164" y="226"/>
                  </a:lnTo>
                  <a:lnTo>
                    <a:pt x="160" y="224"/>
                  </a:lnTo>
                  <a:lnTo>
                    <a:pt x="159" y="224"/>
                  </a:lnTo>
                  <a:lnTo>
                    <a:pt x="156" y="226"/>
                  </a:lnTo>
                  <a:lnTo>
                    <a:pt x="154" y="220"/>
                  </a:lnTo>
                  <a:lnTo>
                    <a:pt x="150" y="218"/>
                  </a:lnTo>
                  <a:lnTo>
                    <a:pt x="147" y="219"/>
                  </a:lnTo>
                  <a:lnTo>
                    <a:pt x="144" y="220"/>
                  </a:lnTo>
                  <a:lnTo>
                    <a:pt x="139" y="222"/>
                  </a:lnTo>
                  <a:lnTo>
                    <a:pt x="136" y="221"/>
                  </a:lnTo>
                  <a:lnTo>
                    <a:pt x="132" y="222"/>
                  </a:lnTo>
                  <a:lnTo>
                    <a:pt x="135" y="224"/>
                  </a:lnTo>
                  <a:lnTo>
                    <a:pt x="131" y="226"/>
                  </a:lnTo>
                  <a:lnTo>
                    <a:pt x="130" y="230"/>
                  </a:lnTo>
                  <a:lnTo>
                    <a:pt x="130" y="234"/>
                  </a:lnTo>
                  <a:lnTo>
                    <a:pt x="134" y="238"/>
                  </a:lnTo>
                  <a:lnTo>
                    <a:pt x="130" y="241"/>
                  </a:lnTo>
                  <a:lnTo>
                    <a:pt x="127" y="243"/>
                  </a:lnTo>
                  <a:lnTo>
                    <a:pt x="128" y="247"/>
                  </a:lnTo>
                  <a:lnTo>
                    <a:pt x="129" y="252"/>
                  </a:lnTo>
                  <a:lnTo>
                    <a:pt x="126" y="254"/>
                  </a:lnTo>
                  <a:lnTo>
                    <a:pt x="120" y="258"/>
                  </a:lnTo>
                  <a:lnTo>
                    <a:pt x="120" y="262"/>
                  </a:lnTo>
                  <a:lnTo>
                    <a:pt x="119" y="267"/>
                  </a:lnTo>
                  <a:lnTo>
                    <a:pt x="119" y="271"/>
                  </a:lnTo>
                  <a:lnTo>
                    <a:pt x="118" y="276"/>
                  </a:lnTo>
                  <a:lnTo>
                    <a:pt x="116" y="279"/>
                  </a:lnTo>
                  <a:lnTo>
                    <a:pt x="113" y="283"/>
                  </a:lnTo>
                  <a:lnTo>
                    <a:pt x="112" y="286"/>
                  </a:lnTo>
                  <a:lnTo>
                    <a:pt x="109" y="290"/>
                  </a:lnTo>
                  <a:lnTo>
                    <a:pt x="107" y="291"/>
                  </a:lnTo>
                  <a:lnTo>
                    <a:pt x="103" y="290"/>
                  </a:lnTo>
                  <a:lnTo>
                    <a:pt x="99" y="290"/>
                  </a:lnTo>
                  <a:lnTo>
                    <a:pt x="86" y="286"/>
                  </a:lnTo>
                  <a:lnTo>
                    <a:pt x="80" y="287"/>
                  </a:lnTo>
                  <a:lnTo>
                    <a:pt x="77" y="284"/>
                  </a:lnTo>
                  <a:lnTo>
                    <a:pt x="74" y="286"/>
                  </a:lnTo>
                  <a:lnTo>
                    <a:pt x="70" y="285"/>
                  </a:lnTo>
                  <a:lnTo>
                    <a:pt x="67" y="286"/>
                  </a:lnTo>
                  <a:lnTo>
                    <a:pt x="63" y="285"/>
                  </a:lnTo>
                  <a:lnTo>
                    <a:pt x="63" y="281"/>
                  </a:lnTo>
                  <a:lnTo>
                    <a:pt x="64" y="272"/>
                  </a:lnTo>
                  <a:lnTo>
                    <a:pt x="77" y="226"/>
                  </a:lnTo>
                  <a:lnTo>
                    <a:pt x="48" y="224"/>
                  </a:lnTo>
                  <a:lnTo>
                    <a:pt x="0" y="221"/>
                  </a:lnTo>
                  <a:lnTo>
                    <a:pt x="0" y="159"/>
                  </a:lnTo>
                  <a:lnTo>
                    <a:pt x="29" y="107"/>
                  </a:lnTo>
                  <a:lnTo>
                    <a:pt x="27" y="102"/>
                  </a:lnTo>
                  <a:lnTo>
                    <a:pt x="25" y="98"/>
                  </a:lnTo>
                  <a:lnTo>
                    <a:pt x="24" y="96"/>
                  </a:lnTo>
                  <a:lnTo>
                    <a:pt x="21" y="93"/>
                  </a:lnTo>
                  <a:lnTo>
                    <a:pt x="19" y="90"/>
                  </a:lnTo>
                  <a:lnTo>
                    <a:pt x="18" y="82"/>
                  </a:lnTo>
                  <a:lnTo>
                    <a:pt x="17" y="79"/>
                  </a:lnTo>
                  <a:lnTo>
                    <a:pt x="14" y="7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3" name="Freeform 133"/>
            <p:cNvSpPr>
              <a:spLocks/>
            </p:cNvSpPr>
            <p:nvPr/>
          </p:nvSpPr>
          <p:spPr bwMode="auto">
            <a:xfrm>
              <a:off x="4060825" y="3962400"/>
              <a:ext cx="511175" cy="439738"/>
            </a:xfrm>
            <a:custGeom>
              <a:avLst/>
              <a:gdLst>
                <a:gd name="T0" fmla="*/ 2147483647 w 322"/>
                <a:gd name="T1" fmla="*/ 2147483647 h 277"/>
                <a:gd name="T2" fmla="*/ 2147483647 w 322"/>
                <a:gd name="T3" fmla="*/ 2147483647 h 277"/>
                <a:gd name="T4" fmla="*/ 2147483647 w 322"/>
                <a:gd name="T5" fmla="*/ 2147483647 h 277"/>
                <a:gd name="T6" fmla="*/ 2147483647 w 322"/>
                <a:gd name="T7" fmla="*/ 2147483647 h 277"/>
                <a:gd name="T8" fmla="*/ 2147483647 w 322"/>
                <a:gd name="T9" fmla="*/ 2147483647 h 277"/>
                <a:gd name="T10" fmla="*/ 2147483647 w 322"/>
                <a:gd name="T11" fmla="*/ 2147483647 h 277"/>
                <a:gd name="T12" fmla="*/ 2147483647 w 322"/>
                <a:gd name="T13" fmla="*/ 2147483647 h 277"/>
                <a:gd name="T14" fmla="*/ 2147483647 w 322"/>
                <a:gd name="T15" fmla="*/ 2147483647 h 277"/>
                <a:gd name="T16" fmla="*/ 2147483647 w 322"/>
                <a:gd name="T17" fmla="*/ 2147483647 h 277"/>
                <a:gd name="T18" fmla="*/ 2147483647 w 322"/>
                <a:gd name="T19" fmla="*/ 2147483647 h 277"/>
                <a:gd name="T20" fmla="*/ 2147483647 w 322"/>
                <a:gd name="T21" fmla="*/ 2147483647 h 277"/>
                <a:gd name="T22" fmla="*/ 2147483647 w 322"/>
                <a:gd name="T23" fmla="*/ 2147483647 h 277"/>
                <a:gd name="T24" fmla="*/ 2147483647 w 322"/>
                <a:gd name="T25" fmla="*/ 2147483647 h 277"/>
                <a:gd name="T26" fmla="*/ 2147483647 w 322"/>
                <a:gd name="T27" fmla="*/ 2147483647 h 277"/>
                <a:gd name="T28" fmla="*/ 2147483647 w 322"/>
                <a:gd name="T29" fmla="*/ 2147483647 h 277"/>
                <a:gd name="T30" fmla="*/ 2147483647 w 322"/>
                <a:gd name="T31" fmla="*/ 2147483647 h 277"/>
                <a:gd name="T32" fmla="*/ 2147483647 w 322"/>
                <a:gd name="T33" fmla="*/ 2147483647 h 277"/>
                <a:gd name="T34" fmla="*/ 2147483647 w 322"/>
                <a:gd name="T35" fmla="*/ 2147483647 h 277"/>
                <a:gd name="T36" fmla="*/ 2147483647 w 322"/>
                <a:gd name="T37" fmla="*/ 2147483647 h 277"/>
                <a:gd name="T38" fmla="*/ 2147483647 w 322"/>
                <a:gd name="T39" fmla="*/ 2147483647 h 277"/>
                <a:gd name="T40" fmla="*/ 2147483647 w 322"/>
                <a:gd name="T41" fmla="*/ 2147483647 h 277"/>
                <a:gd name="T42" fmla="*/ 2147483647 w 322"/>
                <a:gd name="T43" fmla="*/ 2147483647 h 277"/>
                <a:gd name="T44" fmla="*/ 2147483647 w 322"/>
                <a:gd name="T45" fmla="*/ 2147483647 h 277"/>
                <a:gd name="T46" fmla="*/ 2147483647 w 322"/>
                <a:gd name="T47" fmla="*/ 2147483647 h 277"/>
                <a:gd name="T48" fmla="*/ 2147483647 w 322"/>
                <a:gd name="T49" fmla="*/ 2147483647 h 277"/>
                <a:gd name="T50" fmla="*/ 2147483647 w 322"/>
                <a:gd name="T51" fmla="*/ 2147483647 h 277"/>
                <a:gd name="T52" fmla="*/ 2147483647 w 322"/>
                <a:gd name="T53" fmla="*/ 2147483647 h 277"/>
                <a:gd name="T54" fmla="*/ 2147483647 w 322"/>
                <a:gd name="T55" fmla="*/ 2147483647 h 277"/>
                <a:gd name="T56" fmla="*/ 2147483647 w 322"/>
                <a:gd name="T57" fmla="*/ 2147483647 h 277"/>
                <a:gd name="T58" fmla="*/ 2147483647 w 322"/>
                <a:gd name="T59" fmla="*/ 2147483647 h 277"/>
                <a:gd name="T60" fmla="*/ 2147483647 w 322"/>
                <a:gd name="T61" fmla="*/ 2147483647 h 277"/>
                <a:gd name="T62" fmla="*/ 2147483647 w 322"/>
                <a:gd name="T63" fmla="*/ 2147483647 h 277"/>
                <a:gd name="T64" fmla="*/ 2147483647 w 322"/>
                <a:gd name="T65" fmla="*/ 2147483647 h 277"/>
                <a:gd name="T66" fmla="*/ 2147483647 w 322"/>
                <a:gd name="T67" fmla="*/ 2147483647 h 277"/>
                <a:gd name="T68" fmla="*/ 2147483647 w 322"/>
                <a:gd name="T69" fmla="*/ 2147483647 h 277"/>
                <a:gd name="T70" fmla="*/ 2147483647 w 322"/>
                <a:gd name="T71" fmla="*/ 2147483647 h 277"/>
                <a:gd name="T72" fmla="*/ 2147483647 w 322"/>
                <a:gd name="T73" fmla="*/ 2147483647 h 2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2"/>
                <a:gd name="T112" fmla="*/ 0 h 277"/>
                <a:gd name="T113" fmla="*/ 322 w 322"/>
                <a:gd name="T114" fmla="*/ 277 h 27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2" h="277">
                  <a:moveTo>
                    <a:pt x="303" y="214"/>
                  </a:moveTo>
                  <a:lnTo>
                    <a:pt x="297" y="276"/>
                  </a:lnTo>
                  <a:lnTo>
                    <a:pt x="224" y="275"/>
                  </a:lnTo>
                  <a:lnTo>
                    <a:pt x="159" y="274"/>
                  </a:lnTo>
                  <a:lnTo>
                    <a:pt x="119" y="273"/>
                  </a:lnTo>
                  <a:lnTo>
                    <a:pt x="100" y="273"/>
                  </a:lnTo>
                  <a:lnTo>
                    <a:pt x="24" y="272"/>
                  </a:lnTo>
                  <a:lnTo>
                    <a:pt x="33" y="192"/>
                  </a:lnTo>
                  <a:lnTo>
                    <a:pt x="0" y="146"/>
                  </a:lnTo>
                  <a:lnTo>
                    <a:pt x="3" y="143"/>
                  </a:lnTo>
                  <a:lnTo>
                    <a:pt x="9" y="138"/>
                  </a:lnTo>
                  <a:lnTo>
                    <a:pt x="11" y="135"/>
                  </a:lnTo>
                  <a:lnTo>
                    <a:pt x="14" y="133"/>
                  </a:lnTo>
                  <a:lnTo>
                    <a:pt x="18" y="130"/>
                  </a:lnTo>
                  <a:lnTo>
                    <a:pt x="21" y="127"/>
                  </a:lnTo>
                  <a:lnTo>
                    <a:pt x="32" y="124"/>
                  </a:lnTo>
                  <a:lnTo>
                    <a:pt x="35" y="124"/>
                  </a:lnTo>
                  <a:lnTo>
                    <a:pt x="39" y="122"/>
                  </a:lnTo>
                  <a:lnTo>
                    <a:pt x="42" y="120"/>
                  </a:lnTo>
                  <a:lnTo>
                    <a:pt x="45" y="118"/>
                  </a:lnTo>
                  <a:lnTo>
                    <a:pt x="67" y="98"/>
                  </a:lnTo>
                  <a:lnTo>
                    <a:pt x="69" y="96"/>
                  </a:lnTo>
                  <a:lnTo>
                    <a:pt x="106" y="60"/>
                  </a:lnTo>
                  <a:lnTo>
                    <a:pt x="121" y="45"/>
                  </a:lnTo>
                  <a:lnTo>
                    <a:pt x="165" y="0"/>
                  </a:lnTo>
                  <a:lnTo>
                    <a:pt x="191" y="17"/>
                  </a:lnTo>
                  <a:lnTo>
                    <a:pt x="194" y="21"/>
                  </a:lnTo>
                  <a:lnTo>
                    <a:pt x="198" y="22"/>
                  </a:lnTo>
                  <a:lnTo>
                    <a:pt x="201" y="24"/>
                  </a:lnTo>
                  <a:lnTo>
                    <a:pt x="204" y="21"/>
                  </a:lnTo>
                  <a:lnTo>
                    <a:pt x="207" y="23"/>
                  </a:lnTo>
                  <a:lnTo>
                    <a:pt x="208" y="27"/>
                  </a:lnTo>
                  <a:lnTo>
                    <a:pt x="210" y="29"/>
                  </a:lnTo>
                  <a:lnTo>
                    <a:pt x="214" y="29"/>
                  </a:lnTo>
                  <a:lnTo>
                    <a:pt x="217" y="30"/>
                  </a:lnTo>
                  <a:lnTo>
                    <a:pt x="220" y="32"/>
                  </a:lnTo>
                  <a:lnTo>
                    <a:pt x="224" y="32"/>
                  </a:lnTo>
                  <a:lnTo>
                    <a:pt x="227" y="34"/>
                  </a:lnTo>
                  <a:lnTo>
                    <a:pt x="232" y="32"/>
                  </a:lnTo>
                  <a:lnTo>
                    <a:pt x="234" y="31"/>
                  </a:lnTo>
                  <a:lnTo>
                    <a:pt x="236" y="28"/>
                  </a:lnTo>
                  <a:lnTo>
                    <a:pt x="239" y="27"/>
                  </a:lnTo>
                  <a:lnTo>
                    <a:pt x="242" y="29"/>
                  </a:lnTo>
                  <a:lnTo>
                    <a:pt x="244" y="33"/>
                  </a:lnTo>
                  <a:lnTo>
                    <a:pt x="247" y="32"/>
                  </a:lnTo>
                  <a:lnTo>
                    <a:pt x="251" y="30"/>
                  </a:lnTo>
                  <a:lnTo>
                    <a:pt x="254" y="31"/>
                  </a:lnTo>
                  <a:lnTo>
                    <a:pt x="258" y="31"/>
                  </a:lnTo>
                  <a:lnTo>
                    <a:pt x="261" y="29"/>
                  </a:lnTo>
                  <a:lnTo>
                    <a:pt x="263" y="26"/>
                  </a:lnTo>
                  <a:lnTo>
                    <a:pt x="265" y="22"/>
                  </a:lnTo>
                  <a:lnTo>
                    <a:pt x="266" y="22"/>
                  </a:lnTo>
                  <a:lnTo>
                    <a:pt x="268" y="21"/>
                  </a:lnTo>
                  <a:lnTo>
                    <a:pt x="271" y="23"/>
                  </a:lnTo>
                  <a:lnTo>
                    <a:pt x="272" y="27"/>
                  </a:lnTo>
                  <a:lnTo>
                    <a:pt x="274" y="30"/>
                  </a:lnTo>
                  <a:lnTo>
                    <a:pt x="277" y="31"/>
                  </a:lnTo>
                  <a:lnTo>
                    <a:pt x="280" y="29"/>
                  </a:lnTo>
                  <a:lnTo>
                    <a:pt x="283" y="27"/>
                  </a:lnTo>
                  <a:lnTo>
                    <a:pt x="287" y="25"/>
                  </a:lnTo>
                  <a:lnTo>
                    <a:pt x="293" y="23"/>
                  </a:lnTo>
                  <a:lnTo>
                    <a:pt x="297" y="25"/>
                  </a:lnTo>
                  <a:lnTo>
                    <a:pt x="299" y="21"/>
                  </a:lnTo>
                  <a:lnTo>
                    <a:pt x="301" y="21"/>
                  </a:lnTo>
                  <a:lnTo>
                    <a:pt x="305" y="19"/>
                  </a:lnTo>
                  <a:lnTo>
                    <a:pt x="306" y="15"/>
                  </a:lnTo>
                  <a:lnTo>
                    <a:pt x="309" y="14"/>
                  </a:lnTo>
                  <a:lnTo>
                    <a:pt x="312" y="10"/>
                  </a:lnTo>
                  <a:lnTo>
                    <a:pt x="314" y="12"/>
                  </a:lnTo>
                  <a:lnTo>
                    <a:pt x="318" y="11"/>
                  </a:lnTo>
                  <a:lnTo>
                    <a:pt x="321" y="10"/>
                  </a:lnTo>
                  <a:lnTo>
                    <a:pt x="312" y="106"/>
                  </a:lnTo>
                  <a:lnTo>
                    <a:pt x="312" y="113"/>
                  </a:lnTo>
                  <a:lnTo>
                    <a:pt x="304" y="193"/>
                  </a:lnTo>
                  <a:lnTo>
                    <a:pt x="303" y="21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4" name="Freeform 134"/>
            <p:cNvSpPr>
              <a:spLocks/>
            </p:cNvSpPr>
            <p:nvPr/>
          </p:nvSpPr>
          <p:spPr bwMode="auto">
            <a:xfrm>
              <a:off x="7688263" y="3119438"/>
              <a:ext cx="444500" cy="306387"/>
            </a:xfrm>
            <a:custGeom>
              <a:avLst/>
              <a:gdLst>
                <a:gd name="T0" fmla="*/ 2147483647 w 280"/>
                <a:gd name="T1" fmla="*/ 2147483647 h 193"/>
                <a:gd name="T2" fmla="*/ 2147483647 w 280"/>
                <a:gd name="T3" fmla="*/ 2147483647 h 193"/>
                <a:gd name="T4" fmla="*/ 2147483647 w 280"/>
                <a:gd name="T5" fmla="*/ 2147483647 h 193"/>
                <a:gd name="T6" fmla="*/ 2147483647 w 280"/>
                <a:gd name="T7" fmla="*/ 2147483647 h 193"/>
                <a:gd name="T8" fmla="*/ 2147483647 w 280"/>
                <a:gd name="T9" fmla="*/ 2147483647 h 193"/>
                <a:gd name="T10" fmla="*/ 2147483647 w 280"/>
                <a:gd name="T11" fmla="*/ 2147483647 h 193"/>
                <a:gd name="T12" fmla="*/ 2147483647 w 280"/>
                <a:gd name="T13" fmla="*/ 2147483647 h 193"/>
                <a:gd name="T14" fmla="*/ 2147483647 w 280"/>
                <a:gd name="T15" fmla="*/ 2147483647 h 193"/>
                <a:gd name="T16" fmla="*/ 0 w 280"/>
                <a:gd name="T17" fmla="*/ 2147483647 h 193"/>
                <a:gd name="T18" fmla="*/ 0 w 280"/>
                <a:gd name="T19" fmla="*/ 2147483647 h 193"/>
                <a:gd name="T20" fmla="*/ 2147483647 w 280"/>
                <a:gd name="T21" fmla="*/ 2147483647 h 193"/>
                <a:gd name="T22" fmla="*/ 2147483647 w 280"/>
                <a:gd name="T23" fmla="*/ 2147483647 h 193"/>
                <a:gd name="T24" fmla="*/ 2147483647 w 280"/>
                <a:gd name="T25" fmla="*/ 2147483647 h 193"/>
                <a:gd name="T26" fmla="*/ 2147483647 w 280"/>
                <a:gd name="T27" fmla="*/ 2147483647 h 193"/>
                <a:gd name="T28" fmla="*/ 2147483647 w 280"/>
                <a:gd name="T29" fmla="*/ 2147483647 h 193"/>
                <a:gd name="T30" fmla="*/ 2147483647 w 280"/>
                <a:gd name="T31" fmla="*/ 2147483647 h 193"/>
                <a:gd name="T32" fmla="*/ 2147483647 w 280"/>
                <a:gd name="T33" fmla="*/ 2147483647 h 193"/>
                <a:gd name="T34" fmla="*/ 2147483647 w 280"/>
                <a:gd name="T35" fmla="*/ 2147483647 h 193"/>
                <a:gd name="T36" fmla="*/ 2147483647 w 280"/>
                <a:gd name="T37" fmla="*/ 2147483647 h 193"/>
                <a:gd name="T38" fmla="*/ 2147483647 w 280"/>
                <a:gd name="T39" fmla="*/ 2147483647 h 193"/>
                <a:gd name="T40" fmla="*/ 2147483647 w 280"/>
                <a:gd name="T41" fmla="*/ 2147483647 h 193"/>
                <a:gd name="T42" fmla="*/ 2147483647 w 280"/>
                <a:gd name="T43" fmla="*/ 2147483647 h 193"/>
                <a:gd name="T44" fmla="*/ 2147483647 w 280"/>
                <a:gd name="T45" fmla="*/ 2147483647 h 193"/>
                <a:gd name="T46" fmla="*/ 2147483647 w 280"/>
                <a:gd name="T47" fmla="*/ 2147483647 h 193"/>
                <a:gd name="T48" fmla="*/ 2147483647 w 280"/>
                <a:gd name="T49" fmla="*/ 2147483647 h 193"/>
                <a:gd name="T50" fmla="*/ 2147483647 w 280"/>
                <a:gd name="T51" fmla="*/ 2147483647 h 193"/>
                <a:gd name="T52" fmla="*/ 2147483647 w 280"/>
                <a:gd name="T53" fmla="*/ 2147483647 h 193"/>
                <a:gd name="T54" fmla="*/ 2147483647 w 280"/>
                <a:gd name="T55" fmla="*/ 2147483647 h 193"/>
                <a:gd name="T56" fmla="*/ 2147483647 w 280"/>
                <a:gd name="T57" fmla="*/ 2147483647 h 193"/>
                <a:gd name="T58" fmla="*/ 2147483647 w 280"/>
                <a:gd name="T59" fmla="*/ 2147483647 h 193"/>
                <a:gd name="T60" fmla="*/ 2147483647 w 280"/>
                <a:gd name="T61" fmla="*/ 2147483647 h 193"/>
                <a:gd name="T62" fmla="*/ 2147483647 w 280"/>
                <a:gd name="T63" fmla="*/ 2147483647 h 193"/>
                <a:gd name="T64" fmla="*/ 2147483647 w 280"/>
                <a:gd name="T65" fmla="*/ 2147483647 h 193"/>
                <a:gd name="T66" fmla="*/ 2147483647 w 280"/>
                <a:gd name="T67" fmla="*/ 2147483647 h 193"/>
                <a:gd name="T68" fmla="*/ 2147483647 w 280"/>
                <a:gd name="T69" fmla="*/ 2147483647 h 193"/>
                <a:gd name="T70" fmla="*/ 2147483647 w 280"/>
                <a:gd name="T71" fmla="*/ 2147483647 h 193"/>
                <a:gd name="T72" fmla="*/ 2147483647 w 280"/>
                <a:gd name="T73" fmla="*/ 2147483647 h 193"/>
                <a:gd name="T74" fmla="*/ 2147483647 w 280"/>
                <a:gd name="T75" fmla="*/ 0 h 193"/>
                <a:gd name="T76" fmla="*/ 2147483647 w 280"/>
                <a:gd name="T77" fmla="*/ 2147483647 h 193"/>
                <a:gd name="T78" fmla="*/ 2147483647 w 280"/>
                <a:gd name="T79" fmla="*/ 2147483647 h 193"/>
                <a:gd name="T80" fmla="*/ 2147483647 w 280"/>
                <a:gd name="T81" fmla="*/ 2147483647 h 1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0"/>
                <a:gd name="T124" fmla="*/ 0 h 193"/>
                <a:gd name="T125" fmla="*/ 280 w 280"/>
                <a:gd name="T126" fmla="*/ 193 h 1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0" h="193">
                  <a:moveTo>
                    <a:pt x="262" y="36"/>
                  </a:moveTo>
                  <a:lnTo>
                    <a:pt x="264" y="40"/>
                  </a:lnTo>
                  <a:lnTo>
                    <a:pt x="266" y="49"/>
                  </a:lnTo>
                  <a:lnTo>
                    <a:pt x="268" y="52"/>
                  </a:lnTo>
                  <a:lnTo>
                    <a:pt x="269" y="60"/>
                  </a:lnTo>
                  <a:lnTo>
                    <a:pt x="271" y="64"/>
                  </a:lnTo>
                  <a:lnTo>
                    <a:pt x="273" y="67"/>
                  </a:lnTo>
                  <a:lnTo>
                    <a:pt x="275" y="68"/>
                  </a:lnTo>
                  <a:lnTo>
                    <a:pt x="277" y="72"/>
                  </a:lnTo>
                  <a:lnTo>
                    <a:pt x="279" y="77"/>
                  </a:lnTo>
                  <a:lnTo>
                    <a:pt x="250" y="130"/>
                  </a:lnTo>
                  <a:lnTo>
                    <a:pt x="250" y="192"/>
                  </a:lnTo>
                  <a:lnTo>
                    <a:pt x="131" y="186"/>
                  </a:lnTo>
                  <a:lnTo>
                    <a:pt x="116" y="186"/>
                  </a:lnTo>
                  <a:lnTo>
                    <a:pt x="67" y="187"/>
                  </a:lnTo>
                  <a:lnTo>
                    <a:pt x="44" y="187"/>
                  </a:lnTo>
                  <a:lnTo>
                    <a:pt x="41" y="187"/>
                  </a:lnTo>
                  <a:lnTo>
                    <a:pt x="0" y="188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2" y="178"/>
                  </a:lnTo>
                  <a:lnTo>
                    <a:pt x="4" y="177"/>
                  </a:lnTo>
                  <a:lnTo>
                    <a:pt x="8" y="176"/>
                  </a:lnTo>
                  <a:lnTo>
                    <a:pt x="6" y="172"/>
                  </a:lnTo>
                  <a:lnTo>
                    <a:pt x="6" y="164"/>
                  </a:lnTo>
                  <a:lnTo>
                    <a:pt x="8" y="161"/>
                  </a:lnTo>
                  <a:lnTo>
                    <a:pt x="11" y="158"/>
                  </a:lnTo>
                  <a:lnTo>
                    <a:pt x="13" y="155"/>
                  </a:lnTo>
                  <a:lnTo>
                    <a:pt x="13" y="154"/>
                  </a:lnTo>
                  <a:lnTo>
                    <a:pt x="13" y="150"/>
                  </a:lnTo>
                  <a:lnTo>
                    <a:pt x="18" y="144"/>
                  </a:lnTo>
                  <a:lnTo>
                    <a:pt x="21" y="141"/>
                  </a:lnTo>
                  <a:lnTo>
                    <a:pt x="22" y="137"/>
                  </a:lnTo>
                  <a:lnTo>
                    <a:pt x="22" y="132"/>
                  </a:lnTo>
                  <a:lnTo>
                    <a:pt x="25" y="131"/>
                  </a:lnTo>
                  <a:lnTo>
                    <a:pt x="27" y="127"/>
                  </a:lnTo>
                  <a:lnTo>
                    <a:pt x="26" y="123"/>
                  </a:lnTo>
                  <a:lnTo>
                    <a:pt x="25" y="120"/>
                  </a:lnTo>
                  <a:lnTo>
                    <a:pt x="22" y="116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3" y="104"/>
                  </a:lnTo>
                  <a:lnTo>
                    <a:pt x="32" y="99"/>
                  </a:lnTo>
                  <a:lnTo>
                    <a:pt x="31" y="95"/>
                  </a:lnTo>
                  <a:lnTo>
                    <a:pt x="32" y="91"/>
                  </a:lnTo>
                  <a:lnTo>
                    <a:pt x="33" y="86"/>
                  </a:lnTo>
                  <a:lnTo>
                    <a:pt x="37" y="79"/>
                  </a:lnTo>
                  <a:lnTo>
                    <a:pt x="40" y="78"/>
                  </a:lnTo>
                  <a:lnTo>
                    <a:pt x="44" y="76"/>
                  </a:lnTo>
                  <a:lnTo>
                    <a:pt x="46" y="74"/>
                  </a:lnTo>
                  <a:lnTo>
                    <a:pt x="50" y="73"/>
                  </a:lnTo>
                  <a:lnTo>
                    <a:pt x="52" y="71"/>
                  </a:lnTo>
                  <a:lnTo>
                    <a:pt x="55" y="70"/>
                  </a:lnTo>
                  <a:lnTo>
                    <a:pt x="57" y="68"/>
                  </a:lnTo>
                  <a:lnTo>
                    <a:pt x="59" y="66"/>
                  </a:lnTo>
                  <a:lnTo>
                    <a:pt x="62" y="59"/>
                  </a:lnTo>
                  <a:lnTo>
                    <a:pt x="63" y="55"/>
                  </a:lnTo>
                  <a:lnTo>
                    <a:pt x="63" y="50"/>
                  </a:lnTo>
                  <a:lnTo>
                    <a:pt x="64" y="49"/>
                  </a:lnTo>
                  <a:lnTo>
                    <a:pt x="71" y="53"/>
                  </a:lnTo>
                  <a:lnTo>
                    <a:pt x="78" y="45"/>
                  </a:lnTo>
                  <a:lnTo>
                    <a:pt x="84" y="38"/>
                  </a:lnTo>
                  <a:lnTo>
                    <a:pt x="89" y="29"/>
                  </a:lnTo>
                  <a:lnTo>
                    <a:pt x="96" y="33"/>
                  </a:lnTo>
                  <a:lnTo>
                    <a:pt x="130" y="30"/>
                  </a:lnTo>
                  <a:lnTo>
                    <a:pt x="134" y="28"/>
                  </a:lnTo>
                  <a:lnTo>
                    <a:pt x="155" y="26"/>
                  </a:lnTo>
                  <a:lnTo>
                    <a:pt x="181" y="23"/>
                  </a:lnTo>
                  <a:lnTo>
                    <a:pt x="197" y="15"/>
                  </a:lnTo>
                  <a:lnTo>
                    <a:pt x="207" y="14"/>
                  </a:lnTo>
                  <a:lnTo>
                    <a:pt x="216" y="9"/>
                  </a:lnTo>
                  <a:lnTo>
                    <a:pt x="221" y="7"/>
                  </a:lnTo>
                  <a:lnTo>
                    <a:pt x="223" y="6"/>
                  </a:lnTo>
                  <a:lnTo>
                    <a:pt x="227" y="5"/>
                  </a:lnTo>
                  <a:lnTo>
                    <a:pt x="236" y="3"/>
                  </a:lnTo>
                  <a:lnTo>
                    <a:pt x="246" y="0"/>
                  </a:lnTo>
                  <a:lnTo>
                    <a:pt x="258" y="4"/>
                  </a:lnTo>
                  <a:lnTo>
                    <a:pt x="260" y="11"/>
                  </a:lnTo>
                  <a:lnTo>
                    <a:pt x="264" y="17"/>
                  </a:lnTo>
                  <a:lnTo>
                    <a:pt x="260" y="22"/>
                  </a:lnTo>
                  <a:lnTo>
                    <a:pt x="266" y="26"/>
                  </a:lnTo>
                  <a:lnTo>
                    <a:pt x="260" y="32"/>
                  </a:lnTo>
                  <a:lnTo>
                    <a:pt x="262" y="36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5" name="Freeform 135"/>
            <p:cNvSpPr>
              <a:spLocks/>
            </p:cNvSpPr>
            <p:nvPr/>
          </p:nvSpPr>
          <p:spPr bwMode="auto">
            <a:xfrm>
              <a:off x="2547938" y="2992296"/>
              <a:ext cx="339725" cy="428516"/>
            </a:xfrm>
            <a:custGeom>
              <a:avLst/>
              <a:gdLst>
                <a:gd name="T0" fmla="*/ 2147483647 w 214"/>
                <a:gd name="T1" fmla="*/ 2147483647 h 270"/>
                <a:gd name="T2" fmla="*/ 2147483647 w 214"/>
                <a:gd name="T3" fmla="*/ 2147483647 h 270"/>
                <a:gd name="T4" fmla="*/ 2147483647 w 214"/>
                <a:gd name="T5" fmla="*/ 2147483647 h 270"/>
                <a:gd name="T6" fmla="*/ 2147483647 w 214"/>
                <a:gd name="T7" fmla="*/ 2147483647 h 270"/>
                <a:gd name="T8" fmla="*/ 2147483647 w 214"/>
                <a:gd name="T9" fmla="*/ 2147483647 h 270"/>
                <a:gd name="T10" fmla="*/ 2147483647 w 214"/>
                <a:gd name="T11" fmla="*/ 2147483647 h 270"/>
                <a:gd name="T12" fmla="*/ 2147483647 w 214"/>
                <a:gd name="T13" fmla="*/ 2147483647 h 270"/>
                <a:gd name="T14" fmla="*/ 2147483647 w 214"/>
                <a:gd name="T15" fmla="*/ 2147483647 h 270"/>
                <a:gd name="T16" fmla="*/ 2147483647 w 214"/>
                <a:gd name="T17" fmla="*/ 2147483647 h 270"/>
                <a:gd name="T18" fmla="*/ 2147483647 w 214"/>
                <a:gd name="T19" fmla="*/ 2147483647 h 270"/>
                <a:gd name="T20" fmla="*/ 2147483647 w 214"/>
                <a:gd name="T21" fmla="*/ 2147483647 h 270"/>
                <a:gd name="T22" fmla="*/ 2147483647 w 214"/>
                <a:gd name="T23" fmla="*/ 2147483647 h 270"/>
                <a:gd name="T24" fmla="*/ 2147483647 w 214"/>
                <a:gd name="T25" fmla="*/ 2147483647 h 270"/>
                <a:gd name="T26" fmla="*/ 2147483647 w 214"/>
                <a:gd name="T27" fmla="*/ 2147483647 h 270"/>
                <a:gd name="T28" fmla="*/ 2147483647 w 214"/>
                <a:gd name="T29" fmla="*/ 2147483647 h 270"/>
                <a:gd name="T30" fmla="*/ 2147483647 w 214"/>
                <a:gd name="T31" fmla="*/ 2147483647 h 270"/>
                <a:gd name="T32" fmla="*/ 2147483647 w 214"/>
                <a:gd name="T33" fmla="*/ 2147483647 h 270"/>
                <a:gd name="T34" fmla="*/ 2147483647 w 214"/>
                <a:gd name="T35" fmla="*/ 2147483647 h 270"/>
                <a:gd name="T36" fmla="*/ 2147483647 w 214"/>
                <a:gd name="T37" fmla="*/ 0 h 270"/>
                <a:gd name="T38" fmla="*/ 2147483647 w 214"/>
                <a:gd name="T39" fmla="*/ 2147483647 h 270"/>
                <a:gd name="T40" fmla="*/ 2147483647 w 214"/>
                <a:gd name="T41" fmla="*/ 2147483647 h 270"/>
                <a:gd name="T42" fmla="*/ 2147483647 w 214"/>
                <a:gd name="T43" fmla="*/ 2147483647 h 270"/>
                <a:gd name="T44" fmla="*/ 2147483647 w 214"/>
                <a:gd name="T45" fmla="*/ 2147483647 h 270"/>
                <a:gd name="T46" fmla="*/ 2147483647 w 214"/>
                <a:gd name="T47" fmla="*/ 2147483647 h 270"/>
                <a:gd name="T48" fmla="*/ 2147483647 w 214"/>
                <a:gd name="T49" fmla="*/ 2147483647 h 270"/>
                <a:gd name="T50" fmla="*/ 2147483647 w 214"/>
                <a:gd name="T51" fmla="*/ 2147483647 h 270"/>
                <a:gd name="T52" fmla="*/ 2147483647 w 214"/>
                <a:gd name="T53" fmla="*/ 2147483647 h 270"/>
                <a:gd name="T54" fmla="*/ 2147483647 w 214"/>
                <a:gd name="T55" fmla="*/ 2147483647 h 270"/>
                <a:gd name="T56" fmla="*/ 2147483647 w 214"/>
                <a:gd name="T57" fmla="*/ 2147483647 h 270"/>
                <a:gd name="T58" fmla="*/ 2147483647 w 214"/>
                <a:gd name="T59" fmla="*/ 2147483647 h 270"/>
                <a:gd name="T60" fmla="*/ 2147483647 w 214"/>
                <a:gd name="T61" fmla="*/ 2147483647 h 270"/>
                <a:gd name="T62" fmla="*/ 2147483647 w 214"/>
                <a:gd name="T63" fmla="*/ 2147483647 h 270"/>
                <a:gd name="T64" fmla="*/ 2147483647 w 214"/>
                <a:gd name="T65" fmla="*/ 2147483647 h 270"/>
                <a:gd name="T66" fmla="*/ 2147483647 w 214"/>
                <a:gd name="T67" fmla="*/ 2147483647 h 270"/>
                <a:gd name="T68" fmla="*/ 2147483647 w 214"/>
                <a:gd name="T69" fmla="*/ 2147483647 h 270"/>
                <a:gd name="T70" fmla="*/ 2147483647 w 214"/>
                <a:gd name="T71" fmla="*/ 2147483647 h 270"/>
                <a:gd name="T72" fmla="*/ 2147483647 w 214"/>
                <a:gd name="T73" fmla="*/ 2147483647 h 270"/>
                <a:gd name="T74" fmla="*/ 2147483647 w 214"/>
                <a:gd name="T75" fmla="*/ 2147483647 h 270"/>
                <a:gd name="T76" fmla="*/ 2147483647 w 214"/>
                <a:gd name="T77" fmla="*/ 2147483647 h 270"/>
                <a:gd name="T78" fmla="*/ 2147483647 w 214"/>
                <a:gd name="T79" fmla="*/ 2147483647 h 270"/>
                <a:gd name="T80" fmla="*/ 2147483647 w 214"/>
                <a:gd name="T81" fmla="*/ 2147483647 h 270"/>
                <a:gd name="T82" fmla="*/ 2147483647 w 214"/>
                <a:gd name="T83" fmla="*/ 2147483647 h 270"/>
                <a:gd name="T84" fmla="*/ 2147483647 w 214"/>
                <a:gd name="T85" fmla="*/ 2147483647 h 270"/>
                <a:gd name="T86" fmla="*/ 2147483647 w 214"/>
                <a:gd name="T87" fmla="*/ 2147483647 h 270"/>
                <a:gd name="T88" fmla="*/ 2147483647 w 214"/>
                <a:gd name="T89" fmla="*/ 2147483647 h 270"/>
                <a:gd name="T90" fmla="*/ 2147483647 w 214"/>
                <a:gd name="T91" fmla="*/ 2147483647 h 270"/>
                <a:gd name="T92" fmla="*/ 2147483647 w 214"/>
                <a:gd name="T93" fmla="*/ 2147483647 h 270"/>
                <a:gd name="T94" fmla="*/ 2147483647 w 214"/>
                <a:gd name="T95" fmla="*/ 2147483647 h 270"/>
                <a:gd name="T96" fmla="*/ 2147483647 w 214"/>
                <a:gd name="T97" fmla="*/ 2147483647 h 270"/>
                <a:gd name="T98" fmla="*/ 2147483647 w 214"/>
                <a:gd name="T99" fmla="*/ 2147483647 h 270"/>
                <a:gd name="T100" fmla="*/ 2147483647 w 214"/>
                <a:gd name="T101" fmla="*/ 2147483647 h 2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4"/>
                <a:gd name="T154" fmla="*/ 0 h 270"/>
                <a:gd name="T155" fmla="*/ 214 w 214"/>
                <a:gd name="T156" fmla="*/ 270 h 27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4" h="270">
                  <a:moveTo>
                    <a:pt x="103" y="237"/>
                  </a:moveTo>
                  <a:lnTo>
                    <a:pt x="101" y="235"/>
                  </a:lnTo>
                  <a:lnTo>
                    <a:pt x="99" y="234"/>
                  </a:lnTo>
                  <a:lnTo>
                    <a:pt x="100" y="233"/>
                  </a:lnTo>
                  <a:lnTo>
                    <a:pt x="98" y="227"/>
                  </a:lnTo>
                  <a:lnTo>
                    <a:pt x="96" y="222"/>
                  </a:lnTo>
                  <a:lnTo>
                    <a:pt x="93" y="216"/>
                  </a:lnTo>
                  <a:lnTo>
                    <a:pt x="93" y="212"/>
                  </a:lnTo>
                  <a:lnTo>
                    <a:pt x="92" y="208"/>
                  </a:lnTo>
                  <a:lnTo>
                    <a:pt x="93" y="204"/>
                  </a:lnTo>
                  <a:lnTo>
                    <a:pt x="96" y="201"/>
                  </a:lnTo>
                  <a:lnTo>
                    <a:pt x="94" y="197"/>
                  </a:lnTo>
                  <a:lnTo>
                    <a:pt x="91" y="195"/>
                  </a:lnTo>
                  <a:lnTo>
                    <a:pt x="90" y="191"/>
                  </a:lnTo>
                  <a:lnTo>
                    <a:pt x="87" y="189"/>
                  </a:lnTo>
                  <a:lnTo>
                    <a:pt x="84" y="187"/>
                  </a:lnTo>
                  <a:lnTo>
                    <a:pt x="81" y="185"/>
                  </a:lnTo>
                  <a:lnTo>
                    <a:pt x="75" y="186"/>
                  </a:lnTo>
                  <a:lnTo>
                    <a:pt x="73" y="183"/>
                  </a:lnTo>
                  <a:lnTo>
                    <a:pt x="66" y="185"/>
                  </a:lnTo>
                  <a:lnTo>
                    <a:pt x="63" y="186"/>
                  </a:lnTo>
                  <a:lnTo>
                    <a:pt x="59" y="187"/>
                  </a:lnTo>
                  <a:lnTo>
                    <a:pt x="55" y="187"/>
                  </a:lnTo>
                  <a:lnTo>
                    <a:pt x="53" y="185"/>
                  </a:lnTo>
                  <a:lnTo>
                    <a:pt x="54" y="181"/>
                  </a:lnTo>
                  <a:lnTo>
                    <a:pt x="51" y="177"/>
                  </a:lnTo>
                  <a:lnTo>
                    <a:pt x="51" y="173"/>
                  </a:lnTo>
                  <a:lnTo>
                    <a:pt x="50" y="169"/>
                  </a:lnTo>
                  <a:lnTo>
                    <a:pt x="51" y="165"/>
                  </a:lnTo>
                  <a:lnTo>
                    <a:pt x="50" y="160"/>
                  </a:lnTo>
                  <a:lnTo>
                    <a:pt x="49" y="157"/>
                  </a:lnTo>
                  <a:lnTo>
                    <a:pt x="46" y="154"/>
                  </a:lnTo>
                  <a:lnTo>
                    <a:pt x="46" y="150"/>
                  </a:lnTo>
                  <a:lnTo>
                    <a:pt x="40" y="144"/>
                  </a:lnTo>
                  <a:lnTo>
                    <a:pt x="38" y="143"/>
                  </a:lnTo>
                  <a:lnTo>
                    <a:pt x="35" y="135"/>
                  </a:lnTo>
                  <a:lnTo>
                    <a:pt x="34" y="132"/>
                  </a:lnTo>
                  <a:lnTo>
                    <a:pt x="30" y="129"/>
                  </a:lnTo>
                  <a:lnTo>
                    <a:pt x="27" y="130"/>
                  </a:lnTo>
                  <a:lnTo>
                    <a:pt x="24" y="127"/>
                  </a:lnTo>
                  <a:lnTo>
                    <a:pt x="20" y="125"/>
                  </a:lnTo>
                  <a:lnTo>
                    <a:pt x="17" y="122"/>
                  </a:lnTo>
                  <a:lnTo>
                    <a:pt x="10" y="123"/>
                  </a:lnTo>
                  <a:lnTo>
                    <a:pt x="9" y="122"/>
                  </a:lnTo>
                  <a:lnTo>
                    <a:pt x="8" y="120"/>
                  </a:lnTo>
                  <a:lnTo>
                    <a:pt x="9" y="116"/>
                  </a:lnTo>
                  <a:lnTo>
                    <a:pt x="7" y="112"/>
                  </a:lnTo>
                  <a:lnTo>
                    <a:pt x="5" y="110"/>
                  </a:lnTo>
                  <a:lnTo>
                    <a:pt x="7" y="106"/>
                  </a:lnTo>
                  <a:lnTo>
                    <a:pt x="9" y="103"/>
                  </a:lnTo>
                  <a:lnTo>
                    <a:pt x="14" y="94"/>
                  </a:lnTo>
                  <a:lnTo>
                    <a:pt x="11" y="91"/>
                  </a:lnTo>
                  <a:lnTo>
                    <a:pt x="8" y="90"/>
                  </a:lnTo>
                  <a:lnTo>
                    <a:pt x="5" y="85"/>
                  </a:lnTo>
                  <a:lnTo>
                    <a:pt x="3" y="83"/>
                  </a:lnTo>
                  <a:lnTo>
                    <a:pt x="1" y="79"/>
                  </a:lnTo>
                  <a:lnTo>
                    <a:pt x="0" y="75"/>
                  </a:lnTo>
                  <a:lnTo>
                    <a:pt x="4" y="71"/>
                  </a:lnTo>
                  <a:lnTo>
                    <a:pt x="9" y="66"/>
                  </a:lnTo>
                  <a:lnTo>
                    <a:pt x="12" y="63"/>
                  </a:lnTo>
                  <a:lnTo>
                    <a:pt x="15" y="60"/>
                  </a:lnTo>
                  <a:lnTo>
                    <a:pt x="19" y="59"/>
                  </a:lnTo>
                  <a:lnTo>
                    <a:pt x="23" y="56"/>
                  </a:lnTo>
                  <a:lnTo>
                    <a:pt x="26" y="53"/>
                  </a:lnTo>
                  <a:lnTo>
                    <a:pt x="33" y="41"/>
                  </a:lnTo>
                  <a:lnTo>
                    <a:pt x="51" y="8"/>
                  </a:lnTo>
                  <a:lnTo>
                    <a:pt x="60" y="9"/>
                  </a:lnTo>
                  <a:lnTo>
                    <a:pt x="59" y="4"/>
                  </a:lnTo>
                  <a:lnTo>
                    <a:pt x="62" y="2"/>
                  </a:lnTo>
                  <a:lnTo>
                    <a:pt x="66" y="3"/>
                  </a:lnTo>
                  <a:lnTo>
                    <a:pt x="69" y="5"/>
                  </a:lnTo>
                  <a:lnTo>
                    <a:pt x="72" y="8"/>
                  </a:lnTo>
                  <a:lnTo>
                    <a:pt x="75" y="8"/>
                  </a:lnTo>
                  <a:lnTo>
                    <a:pt x="77" y="6"/>
                  </a:lnTo>
                  <a:lnTo>
                    <a:pt x="84" y="4"/>
                  </a:lnTo>
                  <a:lnTo>
                    <a:pt x="87" y="0"/>
                  </a:lnTo>
                  <a:lnTo>
                    <a:pt x="89" y="3"/>
                  </a:lnTo>
                  <a:lnTo>
                    <a:pt x="92" y="5"/>
                  </a:lnTo>
                  <a:lnTo>
                    <a:pt x="92" y="9"/>
                  </a:lnTo>
                  <a:lnTo>
                    <a:pt x="95" y="13"/>
                  </a:lnTo>
                  <a:lnTo>
                    <a:pt x="96" y="18"/>
                  </a:lnTo>
                  <a:lnTo>
                    <a:pt x="98" y="22"/>
                  </a:lnTo>
                  <a:lnTo>
                    <a:pt x="98" y="26"/>
                  </a:lnTo>
                  <a:lnTo>
                    <a:pt x="97" y="31"/>
                  </a:lnTo>
                  <a:lnTo>
                    <a:pt x="96" y="34"/>
                  </a:lnTo>
                  <a:lnTo>
                    <a:pt x="97" y="38"/>
                  </a:lnTo>
                  <a:lnTo>
                    <a:pt x="101" y="38"/>
                  </a:lnTo>
                  <a:lnTo>
                    <a:pt x="104" y="38"/>
                  </a:lnTo>
                  <a:lnTo>
                    <a:pt x="107" y="41"/>
                  </a:lnTo>
                  <a:lnTo>
                    <a:pt x="111" y="40"/>
                  </a:lnTo>
                  <a:lnTo>
                    <a:pt x="110" y="36"/>
                  </a:lnTo>
                  <a:lnTo>
                    <a:pt x="111" y="33"/>
                  </a:lnTo>
                  <a:lnTo>
                    <a:pt x="111" y="31"/>
                  </a:lnTo>
                  <a:lnTo>
                    <a:pt x="115" y="30"/>
                  </a:lnTo>
                  <a:lnTo>
                    <a:pt x="117" y="27"/>
                  </a:lnTo>
                  <a:lnTo>
                    <a:pt x="118" y="31"/>
                  </a:lnTo>
                  <a:lnTo>
                    <a:pt x="120" y="34"/>
                  </a:lnTo>
                  <a:lnTo>
                    <a:pt x="123" y="38"/>
                  </a:lnTo>
                  <a:lnTo>
                    <a:pt x="126" y="40"/>
                  </a:lnTo>
                  <a:lnTo>
                    <a:pt x="129" y="41"/>
                  </a:lnTo>
                  <a:lnTo>
                    <a:pt x="130" y="42"/>
                  </a:lnTo>
                  <a:lnTo>
                    <a:pt x="133" y="44"/>
                  </a:lnTo>
                  <a:lnTo>
                    <a:pt x="136" y="47"/>
                  </a:lnTo>
                  <a:lnTo>
                    <a:pt x="134" y="50"/>
                  </a:lnTo>
                  <a:lnTo>
                    <a:pt x="133" y="55"/>
                  </a:lnTo>
                  <a:lnTo>
                    <a:pt x="136" y="58"/>
                  </a:lnTo>
                  <a:lnTo>
                    <a:pt x="137" y="59"/>
                  </a:lnTo>
                  <a:lnTo>
                    <a:pt x="141" y="61"/>
                  </a:lnTo>
                  <a:lnTo>
                    <a:pt x="142" y="65"/>
                  </a:lnTo>
                  <a:lnTo>
                    <a:pt x="145" y="67"/>
                  </a:lnTo>
                  <a:lnTo>
                    <a:pt x="146" y="67"/>
                  </a:lnTo>
                  <a:lnTo>
                    <a:pt x="146" y="63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46" y="53"/>
                  </a:lnTo>
                  <a:lnTo>
                    <a:pt x="150" y="54"/>
                  </a:lnTo>
                  <a:lnTo>
                    <a:pt x="153" y="52"/>
                  </a:lnTo>
                  <a:lnTo>
                    <a:pt x="156" y="49"/>
                  </a:lnTo>
                  <a:lnTo>
                    <a:pt x="160" y="49"/>
                  </a:lnTo>
                  <a:lnTo>
                    <a:pt x="166" y="47"/>
                  </a:lnTo>
                  <a:lnTo>
                    <a:pt x="176" y="49"/>
                  </a:lnTo>
                  <a:lnTo>
                    <a:pt x="179" y="55"/>
                  </a:lnTo>
                  <a:lnTo>
                    <a:pt x="175" y="57"/>
                  </a:lnTo>
                  <a:lnTo>
                    <a:pt x="172" y="55"/>
                  </a:lnTo>
                  <a:lnTo>
                    <a:pt x="174" y="59"/>
                  </a:lnTo>
                  <a:lnTo>
                    <a:pt x="175" y="62"/>
                  </a:lnTo>
                  <a:lnTo>
                    <a:pt x="179" y="65"/>
                  </a:lnTo>
                  <a:lnTo>
                    <a:pt x="180" y="69"/>
                  </a:lnTo>
                  <a:lnTo>
                    <a:pt x="180" y="75"/>
                  </a:lnTo>
                  <a:lnTo>
                    <a:pt x="180" y="76"/>
                  </a:lnTo>
                  <a:lnTo>
                    <a:pt x="180" y="79"/>
                  </a:lnTo>
                  <a:lnTo>
                    <a:pt x="180" y="83"/>
                  </a:lnTo>
                  <a:lnTo>
                    <a:pt x="183" y="86"/>
                  </a:lnTo>
                  <a:lnTo>
                    <a:pt x="178" y="90"/>
                  </a:lnTo>
                  <a:lnTo>
                    <a:pt x="179" y="94"/>
                  </a:lnTo>
                  <a:lnTo>
                    <a:pt x="180" y="96"/>
                  </a:lnTo>
                  <a:lnTo>
                    <a:pt x="182" y="97"/>
                  </a:lnTo>
                  <a:lnTo>
                    <a:pt x="182" y="98"/>
                  </a:lnTo>
                  <a:lnTo>
                    <a:pt x="184" y="102"/>
                  </a:lnTo>
                  <a:lnTo>
                    <a:pt x="187" y="104"/>
                  </a:lnTo>
                  <a:lnTo>
                    <a:pt x="192" y="109"/>
                  </a:lnTo>
                  <a:lnTo>
                    <a:pt x="193" y="105"/>
                  </a:lnTo>
                  <a:lnTo>
                    <a:pt x="197" y="107"/>
                  </a:lnTo>
                  <a:lnTo>
                    <a:pt x="199" y="106"/>
                  </a:lnTo>
                  <a:lnTo>
                    <a:pt x="203" y="106"/>
                  </a:lnTo>
                  <a:lnTo>
                    <a:pt x="202" y="110"/>
                  </a:lnTo>
                  <a:lnTo>
                    <a:pt x="202" y="113"/>
                  </a:lnTo>
                  <a:lnTo>
                    <a:pt x="201" y="117"/>
                  </a:lnTo>
                  <a:lnTo>
                    <a:pt x="203" y="120"/>
                  </a:lnTo>
                  <a:lnTo>
                    <a:pt x="205" y="121"/>
                  </a:lnTo>
                  <a:lnTo>
                    <a:pt x="208" y="124"/>
                  </a:lnTo>
                  <a:lnTo>
                    <a:pt x="205" y="127"/>
                  </a:lnTo>
                  <a:lnTo>
                    <a:pt x="206" y="132"/>
                  </a:lnTo>
                  <a:lnTo>
                    <a:pt x="203" y="134"/>
                  </a:lnTo>
                  <a:lnTo>
                    <a:pt x="205" y="137"/>
                  </a:lnTo>
                  <a:lnTo>
                    <a:pt x="206" y="142"/>
                  </a:lnTo>
                  <a:lnTo>
                    <a:pt x="206" y="147"/>
                  </a:lnTo>
                  <a:lnTo>
                    <a:pt x="205" y="154"/>
                  </a:lnTo>
                  <a:lnTo>
                    <a:pt x="208" y="158"/>
                  </a:lnTo>
                  <a:lnTo>
                    <a:pt x="208" y="159"/>
                  </a:lnTo>
                  <a:lnTo>
                    <a:pt x="208" y="163"/>
                  </a:lnTo>
                  <a:lnTo>
                    <a:pt x="210" y="167"/>
                  </a:lnTo>
                  <a:lnTo>
                    <a:pt x="206" y="169"/>
                  </a:lnTo>
                  <a:lnTo>
                    <a:pt x="203" y="170"/>
                  </a:lnTo>
                  <a:lnTo>
                    <a:pt x="206" y="176"/>
                  </a:lnTo>
                  <a:lnTo>
                    <a:pt x="207" y="179"/>
                  </a:lnTo>
                  <a:lnTo>
                    <a:pt x="209" y="182"/>
                  </a:lnTo>
                  <a:lnTo>
                    <a:pt x="213" y="182"/>
                  </a:lnTo>
                  <a:lnTo>
                    <a:pt x="212" y="186"/>
                  </a:lnTo>
                  <a:lnTo>
                    <a:pt x="209" y="188"/>
                  </a:lnTo>
                  <a:lnTo>
                    <a:pt x="203" y="192"/>
                  </a:lnTo>
                  <a:lnTo>
                    <a:pt x="205" y="194"/>
                  </a:lnTo>
                  <a:lnTo>
                    <a:pt x="198" y="198"/>
                  </a:lnTo>
                  <a:lnTo>
                    <a:pt x="197" y="201"/>
                  </a:lnTo>
                  <a:lnTo>
                    <a:pt x="194" y="205"/>
                  </a:lnTo>
                  <a:lnTo>
                    <a:pt x="193" y="209"/>
                  </a:lnTo>
                  <a:lnTo>
                    <a:pt x="196" y="212"/>
                  </a:lnTo>
                  <a:lnTo>
                    <a:pt x="198" y="215"/>
                  </a:lnTo>
                  <a:lnTo>
                    <a:pt x="197" y="217"/>
                  </a:lnTo>
                  <a:lnTo>
                    <a:pt x="194" y="219"/>
                  </a:lnTo>
                  <a:lnTo>
                    <a:pt x="191" y="226"/>
                  </a:lnTo>
                  <a:lnTo>
                    <a:pt x="188" y="228"/>
                  </a:lnTo>
                  <a:lnTo>
                    <a:pt x="186" y="231"/>
                  </a:lnTo>
                  <a:lnTo>
                    <a:pt x="183" y="234"/>
                  </a:lnTo>
                  <a:lnTo>
                    <a:pt x="182" y="238"/>
                  </a:lnTo>
                  <a:lnTo>
                    <a:pt x="180" y="242"/>
                  </a:lnTo>
                  <a:lnTo>
                    <a:pt x="178" y="243"/>
                  </a:lnTo>
                  <a:lnTo>
                    <a:pt x="169" y="250"/>
                  </a:lnTo>
                  <a:lnTo>
                    <a:pt x="146" y="263"/>
                  </a:lnTo>
                  <a:lnTo>
                    <a:pt x="144" y="266"/>
                  </a:lnTo>
                  <a:lnTo>
                    <a:pt x="142" y="269"/>
                  </a:lnTo>
                  <a:lnTo>
                    <a:pt x="138" y="268"/>
                  </a:lnTo>
                  <a:lnTo>
                    <a:pt x="135" y="266"/>
                  </a:lnTo>
                  <a:lnTo>
                    <a:pt x="132" y="265"/>
                  </a:lnTo>
                  <a:lnTo>
                    <a:pt x="131" y="264"/>
                  </a:lnTo>
                  <a:lnTo>
                    <a:pt x="131" y="260"/>
                  </a:lnTo>
                  <a:lnTo>
                    <a:pt x="127" y="253"/>
                  </a:lnTo>
                  <a:lnTo>
                    <a:pt x="125" y="250"/>
                  </a:lnTo>
                  <a:lnTo>
                    <a:pt x="122" y="248"/>
                  </a:lnTo>
                  <a:lnTo>
                    <a:pt x="118" y="247"/>
                  </a:lnTo>
                  <a:lnTo>
                    <a:pt x="115" y="246"/>
                  </a:lnTo>
                  <a:lnTo>
                    <a:pt x="112" y="245"/>
                  </a:lnTo>
                  <a:lnTo>
                    <a:pt x="108" y="243"/>
                  </a:lnTo>
                  <a:lnTo>
                    <a:pt x="106" y="241"/>
                  </a:lnTo>
                  <a:lnTo>
                    <a:pt x="103" y="237"/>
                  </a:lnTo>
                </a:path>
              </a:pathLst>
            </a:custGeom>
            <a:solidFill>
              <a:srgbClr val="2D2DB9">
                <a:lumMod val="20000"/>
                <a:lumOff val="80000"/>
              </a:srgbClr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6" name="Freeform 136"/>
            <p:cNvSpPr>
              <a:spLocks/>
            </p:cNvSpPr>
            <p:nvPr/>
          </p:nvSpPr>
          <p:spPr bwMode="auto">
            <a:xfrm>
              <a:off x="5308600" y="3957428"/>
              <a:ext cx="387350" cy="423804"/>
            </a:xfrm>
            <a:custGeom>
              <a:avLst/>
              <a:gdLst>
                <a:gd name="T0" fmla="*/ 2147483647 w 244"/>
                <a:gd name="T1" fmla="*/ 2147483647 h 267"/>
                <a:gd name="T2" fmla="*/ 2147483647 w 244"/>
                <a:gd name="T3" fmla="*/ 2147483647 h 267"/>
                <a:gd name="T4" fmla="*/ 2147483647 w 244"/>
                <a:gd name="T5" fmla="*/ 2147483647 h 267"/>
                <a:gd name="T6" fmla="*/ 2147483647 w 244"/>
                <a:gd name="T7" fmla="*/ 2147483647 h 267"/>
                <a:gd name="T8" fmla="*/ 2147483647 w 244"/>
                <a:gd name="T9" fmla="*/ 2147483647 h 267"/>
                <a:gd name="T10" fmla="*/ 2147483647 w 244"/>
                <a:gd name="T11" fmla="*/ 2147483647 h 267"/>
                <a:gd name="T12" fmla="*/ 2147483647 w 244"/>
                <a:gd name="T13" fmla="*/ 2147483647 h 267"/>
                <a:gd name="T14" fmla="*/ 2147483647 w 244"/>
                <a:gd name="T15" fmla="*/ 2147483647 h 267"/>
                <a:gd name="T16" fmla="*/ 2147483647 w 244"/>
                <a:gd name="T17" fmla="*/ 2147483647 h 267"/>
                <a:gd name="T18" fmla="*/ 2147483647 w 244"/>
                <a:gd name="T19" fmla="*/ 2147483647 h 267"/>
                <a:gd name="T20" fmla="*/ 2147483647 w 244"/>
                <a:gd name="T21" fmla="*/ 2147483647 h 267"/>
                <a:gd name="T22" fmla="*/ 2147483647 w 244"/>
                <a:gd name="T23" fmla="*/ 2147483647 h 267"/>
                <a:gd name="T24" fmla="*/ 2147483647 w 244"/>
                <a:gd name="T25" fmla="*/ 2147483647 h 267"/>
                <a:gd name="T26" fmla="*/ 2147483647 w 244"/>
                <a:gd name="T27" fmla="*/ 2147483647 h 267"/>
                <a:gd name="T28" fmla="*/ 2147483647 w 244"/>
                <a:gd name="T29" fmla="*/ 2147483647 h 267"/>
                <a:gd name="T30" fmla="*/ 2147483647 w 244"/>
                <a:gd name="T31" fmla="*/ 2147483647 h 267"/>
                <a:gd name="T32" fmla="*/ 2147483647 w 244"/>
                <a:gd name="T33" fmla="*/ 2147483647 h 267"/>
                <a:gd name="T34" fmla="*/ 2147483647 w 244"/>
                <a:gd name="T35" fmla="*/ 2147483647 h 267"/>
                <a:gd name="T36" fmla="*/ 2147483647 w 244"/>
                <a:gd name="T37" fmla="*/ 2147483647 h 267"/>
                <a:gd name="T38" fmla="*/ 2147483647 w 244"/>
                <a:gd name="T39" fmla="*/ 2147483647 h 267"/>
                <a:gd name="T40" fmla="*/ 2147483647 w 244"/>
                <a:gd name="T41" fmla="*/ 2147483647 h 267"/>
                <a:gd name="T42" fmla="*/ 2147483647 w 244"/>
                <a:gd name="T43" fmla="*/ 2147483647 h 267"/>
                <a:gd name="T44" fmla="*/ 2147483647 w 244"/>
                <a:gd name="T45" fmla="*/ 2147483647 h 267"/>
                <a:gd name="T46" fmla="*/ 2147483647 w 244"/>
                <a:gd name="T47" fmla="*/ 0 h 267"/>
                <a:gd name="T48" fmla="*/ 2147483647 w 244"/>
                <a:gd name="T49" fmla="*/ 2147483647 h 267"/>
                <a:gd name="T50" fmla="*/ 2147483647 w 244"/>
                <a:gd name="T51" fmla="*/ 2147483647 h 267"/>
                <a:gd name="T52" fmla="*/ 2147483647 w 244"/>
                <a:gd name="T53" fmla="*/ 2147483647 h 267"/>
                <a:gd name="T54" fmla="*/ 2147483647 w 244"/>
                <a:gd name="T55" fmla="*/ 2147483647 h 267"/>
                <a:gd name="T56" fmla="*/ 2147483647 w 244"/>
                <a:gd name="T57" fmla="*/ 2147483647 h 267"/>
                <a:gd name="T58" fmla="*/ 2147483647 w 244"/>
                <a:gd name="T59" fmla="*/ 2147483647 h 267"/>
                <a:gd name="T60" fmla="*/ 2147483647 w 244"/>
                <a:gd name="T61" fmla="*/ 2147483647 h 267"/>
                <a:gd name="T62" fmla="*/ 2147483647 w 244"/>
                <a:gd name="T63" fmla="*/ 2147483647 h 267"/>
                <a:gd name="T64" fmla="*/ 2147483647 w 244"/>
                <a:gd name="T65" fmla="*/ 2147483647 h 267"/>
                <a:gd name="T66" fmla="*/ 2147483647 w 244"/>
                <a:gd name="T67" fmla="*/ 2147483647 h 267"/>
                <a:gd name="T68" fmla="*/ 2147483647 w 244"/>
                <a:gd name="T69" fmla="*/ 2147483647 h 267"/>
                <a:gd name="T70" fmla="*/ 2147483647 w 244"/>
                <a:gd name="T71" fmla="*/ 2147483647 h 267"/>
                <a:gd name="T72" fmla="*/ 2147483647 w 244"/>
                <a:gd name="T73" fmla="*/ 2147483647 h 267"/>
                <a:gd name="T74" fmla="*/ 2147483647 w 244"/>
                <a:gd name="T75" fmla="*/ 2147483647 h 267"/>
                <a:gd name="T76" fmla="*/ 2147483647 w 244"/>
                <a:gd name="T77" fmla="*/ 2147483647 h 267"/>
                <a:gd name="T78" fmla="*/ 2147483647 w 244"/>
                <a:gd name="T79" fmla="*/ 2147483647 h 267"/>
                <a:gd name="T80" fmla="*/ 2147483647 w 244"/>
                <a:gd name="T81" fmla="*/ 2147483647 h 267"/>
                <a:gd name="T82" fmla="*/ 2147483647 w 244"/>
                <a:gd name="T83" fmla="*/ 2147483647 h 267"/>
                <a:gd name="T84" fmla="*/ 2147483647 w 244"/>
                <a:gd name="T85" fmla="*/ 2147483647 h 2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4"/>
                <a:gd name="T130" fmla="*/ 0 h 267"/>
                <a:gd name="T131" fmla="*/ 244 w 244"/>
                <a:gd name="T132" fmla="*/ 267 h 26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4" h="267">
                  <a:moveTo>
                    <a:pt x="242" y="174"/>
                  </a:moveTo>
                  <a:lnTo>
                    <a:pt x="242" y="178"/>
                  </a:lnTo>
                  <a:lnTo>
                    <a:pt x="243" y="181"/>
                  </a:lnTo>
                  <a:lnTo>
                    <a:pt x="232" y="192"/>
                  </a:lnTo>
                  <a:lnTo>
                    <a:pt x="189" y="232"/>
                  </a:lnTo>
                  <a:lnTo>
                    <a:pt x="186" y="234"/>
                  </a:lnTo>
                  <a:lnTo>
                    <a:pt x="166" y="253"/>
                  </a:lnTo>
                  <a:lnTo>
                    <a:pt x="154" y="266"/>
                  </a:lnTo>
                  <a:lnTo>
                    <a:pt x="128" y="265"/>
                  </a:lnTo>
                  <a:lnTo>
                    <a:pt x="63" y="264"/>
                  </a:lnTo>
                  <a:lnTo>
                    <a:pt x="65" y="259"/>
                  </a:lnTo>
                  <a:lnTo>
                    <a:pt x="67" y="255"/>
                  </a:lnTo>
                  <a:lnTo>
                    <a:pt x="70" y="252"/>
                  </a:lnTo>
                  <a:lnTo>
                    <a:pt x="69" y="248"/>
                  </a:lnTo>
                  <a:lnTo>
                    <a:pt x="67" y="244"/>
                  </a:lnTo>
                  <a:lnTo>
                    <a:pt x="67" y="240"/>
                  </a:lnTo>
                  <a:lnTo>
                    <a:pt x="65" y="236"/>
                  </a:lnTo>
                  <a:lnTo>
                    <a:pt x="65" y="234"/>
                  </a:lnTo>
                  <a:lnTo>
                    <a:pt x="64" y="231"/>
                  </a:lnTo>
                  <a:lnTo>
                    <a:pt x="63" y="227"/>
                  </a:lnTo>
                  <a:lnTo>
                    <a:pt x="63" y="223"/>
                  </a:lnTo>
                  <a:lnTo>
                    <a:pt x="63" y="219"/>
                  </a:lnTo>
                  <a:lnTo>
                    <a:pt x="63" y="211"/>
                  </a:lnTo>
                  <a:lnTo>
                    <a:pt x="63" y="206"/>
                  </a:lnTo>
                  <a:lnTo>
                    <a:pt x="62" y="202"/>
                  </a:lnTo>
                  <a:lnTo>
                    <a:pt x="61" y="200"/>
                  </a:lnTo>
                  <a:lnTo>
                    <a:pt x="59" y="196"/>
                  </a:lnTo>
                  <a:lnTo>
                    <a:pt x="61" y="192"/>
                  </a:lnTo>
                  <a:lnTo>
                    <a:pt x="61" y="188"/>
                  </a:lnTo>
                  <a:lnTo>
                    <a:pt x="59" y="185"/>
                  </a:lnTo>
                  <a:lnTo>
                    <a:pt x="56" y="183"/>
                  </a:lnTo>
                  <a:lnTo>
                    <a:pt x="56" y="178"/>
                  </a:lnTo>
                  <a:lnTo>
                    <a:pt x="53" y="176"/>
                  </a:lnTo>
                  <a:lnTo>
                    <a:pt x="53" y="174"/>
                  </a:lnTo>
                  <a:lnTo>
                    <a:pt x="48" y="169"/>
                  </a:lnTo>
                  <a:lnTo>
                    <a:pt x="45" y="166"/>
                  </a:lnTo>
                  <a:lnTo>
                    <a:pt x="42" y="163"/>
                  </a:lnTo>
                  <a:lnTo>
                    <a:pt x="36" y="154"/>
                  </a:lnTo>
                  <a:lnTo>
                    <a:pt x="33" y="151"/>
                  </a:lnTo>
                  <a:lnTo>
                    <a:pt x="26" y="148"/>
                  </a:lnTo>
                  <a:lnTo>
                    <a:pt x="24" y="146"/>
                  </a:lnTo>
                  <a:lnTo>
                    <a:pt x="21" y="143"/>
                  </a:lnTo>
                  <a:lnTo>
                    <a:pt x="19" y="140"/>
                  </a:lnTo>
                  <a:lnTo>
                    <a:pt x="16" y="136"/>
                  </a:lnTo>
                  <a:lnTo>
                    <a:pt x="13" y="134"/>
                  </a:lnTo>
                  <a:lnTo>
                    <a:pt x="10" y="134"/>
                  </a:lnTo>
                  <a:lnTo>
                    <a:pt x="4" y="128"/>
                  </a:lnTo>
                  <a:lnTo>
                    <a:pt x="3" y="125"/>
                  </a:lnTo>
                  <a:lnTo>
                    <a:pt x="1" y="121"/>
                  </a:lnTo>
                  <a:lnTo>
                    <a:pt x="0" y="120"/>
                  </a:lnTo>
                  <a:lnTo>
                    <a:pt x="46" y="66"/>
                  </a:lnTo>
                  <a:lnTo>
                    <a:pt x="70" y="38"/>
                  </a:lnTo>
                  <a:lnTo>
                    <a:pt x="71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6" y="33"/>
                  </a:lnTo>
                  <a:lnTo>
                    <a:pt x="80" y="32"/>
                  </a:lnTo>
                  <a:lnTo>
                    <a:pt x="83" y="32"/>
                  </a:lnTo>
                  <a:lnTo>
                    <a:pt x="84" y="30"/>
                  </a:lnTo>
                  <a:lnTo>
                    <a:pt x="85" y="29"/>
                  </a:lnTo>
                  <a:lnTo>
                    <a:pt x="89" y="27"/>
                  </a:lnTo>
                  <a:lnTo>
                    <a:pt x="97" y="18"/>
                  </a:lnTo>
                  <a:lnTo>
                    <a:pt x="99" y="16"/>
                  </a:lnTo>
                  <a:lnTo>
                    <a:pt x="102" y="13"/>
                  </a:lnTo>
                  <a:lnTo>
                    <a:pt x="105" y="12"/>
                  </a:lnTo>
                  <a:lnTo>
                    <a:pt x="108" y="10"/>
                  </a:lnTo>
                  <a:lnTo>
                    <a:pt x="111" y="10"/>
                  </a:lnTo>
                  <a:lnTo>
                    <a:pt x="113" y="7"/>
                  </a:lnTo>
                  <a:lnTo>
                    <a:pt x="117" y="7"/>
                  </a:lnTo>
                  <a:lnTo>
                    <a:pt x="120" y="4"/>
                  </a:lnTo>
                  <a:lnTo>
                    <a:pt x="121" y="2"/>
                  </a:lnTo>
                  <a:lnTo>
                    <a:pt x="124" y="0"/>
                  </a:lnTo>
                  <a:lnTo>
                    <a:pt x="126" y="3"/>
                  </a:lnTo>
                  <a:lnTo>
                    <a:pt x="129" y="2"/>
                  </a:lnTo>
                  <a:lnTo>
                    <a:pt x="132" y="3"/>
                  </a:lnTo>
                  <a:lnTo>
                    <a:pt x="140" y="13"/>
                  </a:lnTo>
                  <a:lnTo>
                    <a:pt x="144" y="13"/>
                  </a:lnTo>
                  <a:lnTo>
                    <a:pt x="147" y="15"/>
                  </a:lnTo>
                  <a:lnTo>
                    <a:pt x="158" y="14"/>
                  </a:lnTo>
                  <a:lnTo>
                    <a:pt x="161" y="15"/>
                  </a:lnTo>
                  <a:lnTo>
                    <a:pt x="165" y="15"/>
                  </a:lnTo>
                  <a:lnTo>
                    <a:pt x="165" y="20"/>
                  </a:lnTo>
                  <a:lnTo>
                    <a:pt x="168" y="23"/>
                  </a:lnTo>
                  <a:lnTo>
                    <a:pt x="172" y="22"/>
                  </a:lnTo>
                  <a:lnTo>
                    <a:pt x="175" y="24"/>
                  </a:lnTo>
                  <a:lnTo>
                    <a:pt x="176" y="28"/>
                  </a:lnTo>
                  <a:lnTo>
                    <a:pt x="179" y="29"/>
                  </a:lnTo>
                  <a:lnTo>
                    <a:pt x="182" y="32"/>
                  </a:lnTo>
                  <a:lnTo>
                    <a:pt x="185" y="28"/>
                  </a:lnTo>
                  <a:lnTo>
                    <a:pt x="188" y="26"/>
                  </a:lnTo>
                  <a:lnTo>
                    <a:pt x="189" y="30"/>
                  </a:lnTo>
                  <a:lnTo>
                    <a:pt x="192" y="33"/>
                  </a:lnTo>
                  <a:lnTo>
                    <a:pt x="193" y="32"/>
                  </a:lnTo>
                  <a:lnTo>
                    <a:pt x="196" y="30"/>
                  </a:lnTo>
                  <a:lnTo>
                    <a:pt x="200" y="30"/>
                  </a:lnTo>
                  <a:lnTo>
                    <a:pt x="204" y="28"/>
                  </a:lnTo>
                  <a:lnTo>
                    <a:pt x="208" y="28"/>
                  </a:lnTo>
                  <a:lnTo>
                    <a:pt x="198" y="62"/>
                  </a:lnTo>
                  <a:lnTo>
                    <a:pt x="201" y="64"/>
                  </a:lnTo>
                  <a:lnTo>
                    <a:pt x="204" y="67"/>
                  </a:lnTo>
                  <a:lnTo>
                    <a:pt x="205" y="71"/>
                  </a:lnTo>
                  <a:lnTo>
                    <a:pt x="207" y="79"/>
                  </a:lnTo>
                  <a:lnTo>
                    <a:pt x="207" y="83"/>
                  </a:lnTo>
                  <a:lnTo>
                    <a:pt x="209" y="85"/>
                  </a:lnTo>
                  <a:lnTo>
                    <a:pt x="210" y="86"/>
                  </a:lnTo>
                  <a:lnTo>
                    <a:pt x="211" y="90"/>
                  </a:lnTo>
                  <a:lnTo>
                    <a:pt x="211" y="94"/>
                  </a:lnTo>
                  <a:lnTo>
                    <a:pt x="212" y="98"/>
                  </a:lnTo>
                  <a:lnTo>
                    <a:pt x="211" y="102"/>
                  </a:lnTo>
                  <a:lnTo>
                    <a:pt x="211" y="106"/>
                  </a:lnTo>
                  <a:lnTo>
                    <a:pt x="210" y="110"/>
                  </a:lnTo>
                  <a:lnTo>
                    <a:pt x="212" y="113"/>
                  </a:lnTo>
                  <a:lnTo>
                    <a:pt x="212" y="117"/>
                  </a:lnTo>
                  <a:lnTo>
                    <a:pt x="213" y="121"/>
                  </a:lnTo>
                  <a:lnTo>
                    <a:pt x="215" y="124"/>
                  </a:lnTo>
                  <a:lnTo>
                    <a:pt x="217" y="129"/>
                  </a:lnTo>
                  <a:lnTo>
                    <a:pt x="220" y="136"/>
                  </a:lnTo>
                  <a:lnTo>
                    <a:pt x="222" y="140"/>
                  </a:lnTo>
                  <a:lnTo>
                    <a:pt x="225" y="142"/>
                  </a:lnTo>
                  <a:lnTo>
                    <a:pt x="228" y="144"/>
                  </a:lnTo>
                  <a:lnTo>
                    <a:pt x="230" y="148"/>
                  </a:lnTo>
                  <a:lnTo>
                    <a:pt x="230" y="150"/>
                  </a:lnTo>
                  <a:lnTo>
                    <a:pt x="232" y="153"/>
                  </a:lnTo>
                  <a:lnTo>
                    <a:pt x="235" y="157"/>
                  </a:lnTo>
                  <a:lnTo>
                    <a:pt x="236" y="160"/>
                  </a:lnTo>
                  <a:lnTo>
                    <a:pt x="236" y="164"/>
                  </a:lnTo>
                  <a:lnTo>
                    <a:pt x="237" y="166"/>
                  </a:lnTo>
                  <a:lnTo>
                    <a:pt x="239" y="167"/>
                  </a:lnTo>
                  <a:lnTo>
                    <a:pt x="239" y="171"/>
                  </a:lnTo>
                  <a:lnTo>
                    <a:pt x="242" y="174"/>
                  </a:lnTo>
                </a:path>
              </a:pathLst>
            </a:custGeom>
            <a:solidFill>
              <a:srgbClr val="3333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7" name="Freeform 137"/>
            <p:cNvSpPr>
              <a:spLocks/>
            </p:cNvSpPr>
            <p:nvPr/>
          </p:nvSpPr>
          <p:spPr bwMode="auto">
            <a:xfrm>
              <a:off x="7588250" y="2474913"/>
              <a:ext cx="450850" cy="284162"/>
            </a:xfrm>
            <a:custGeom>
              <a:avLst/>
              <a:gdLst>
                <a:gd name="T0" fmla="*/ 2147483647 w 284"/>
                <a:gd name="T1" fmla="*/ 2147483647 h 179"/>
                <a:gd name="T2" fmla="*/ 2147483647 w 284"/>
                <a:gd name="T3" fmla="*/ 2147483647 h 179"/>
                <a:gd name="T4" fmla="*/ 2147483647 w 284"/>
                <a:gd name="T5" fmla="*/ 0 h 179"/>
                <a:gd name="T6" fmla="*/ 2147483647 w 284"/>
                <a:gd name="T7" fmla="*/ 0 h 179"/>
                <a:gd name="T8" fmla="*/ 2147483647 w 284"/>
                <a:gd name="T9" fmla="*/ 2147483647 h 179"/>
                <a:gd name="T10" fmla="*/ 2147483647 w 284"/>
                <a:gd name="T11" fmla="*/ 2147483647 h 179"/>
                <a:gd name="T12" fmla="*/ 2147483647 w 284"/>
                <a:gd name="T13" fmla="*/ 2147483647 h 179"/>
                <a:gd name="T14" fmla="*/ 2147483647 w 284"/>
                <a:gd name="T15" fmla="*/ 2147483647 h 179"/>
                <a:gd name="T16" fmla="*/ 2147483647 w 284"/>
                <a:gd name="T17" fmla="*/ 2147483647 h 179"/>
                <a:gd name="T18" fmla="*/ 2147483647 w 284"/>
                <a:gd name="T19" fmla="*/ 2147483647 h 179"/>
                <a:gd name="T20" fmla="*/ 2147483647 w 284"/>
                <a:gd name="T21" fmla="*/ 2147483647 h 179"/>
                <a:gd name="T22" fmla="*/ 2147483647 w 284"/>
                <a:gd name="T23" fmla="*/ 2147483647 h 179"/>
                <a:gd name="T24" fmla="*/ 2147483647 w 284"/>
                <a:gd name="T25" fmla="*/ 2147483647 h 179"/>
                <a:gd name="T26" fmla="*/ 2147483647 w 284"/>
                <a:gd name="T27" fmla="*/ 2147483647 h 179"/>
                <a:gd name="T28" fmla="*/ 2147483647 w 284"/>
                <a:gd name="T29" fmla="*/ 2147483647 h 179"/>
                <a:gd name="T30" fmla="*/ 2147483647 w 284"/>
                <a:gd name="T31" fmla="*/ 2147483647 h 179"/>
                <a:gd name="T32" fmla="*/ 2147483647 w 284"/>
                <a:gd name="T33" fmla="*/ 2147483647 h 179"/>
                <a:gd name="T34" fmla="*/ 2147483647 w 284"/>
                <a:gd name="T35" fmla="*/ 2147483647 h 179"/>
                <a:gd name="T36" fmla="*/ 2147483647 w 284"/>
                <a:gd name="T37" fmla="*/ 2147483647 h 179"/>
                <a:gd name="T38" fmla="*/ 2147483647 w 284"/>
                <a:gd name="T39" fmla="*/ 2147483647 h 179"/>
                <a:gd name="T40" fmla="*/ 2147483647 w 284"/>
                <a:gd name="T41" fmla="*/ 2147483647 h 179"/>
                <a:gd name="T42" fmla="*/ 2147483647 w 284"/>
                <a:gd name="T43" fmla="*/ 2147483647 h 179"/>
                <a:gd name="T44" fmla="*/ 2147483647 w 284"/>
                <a:gd name="T45" fmla="*/ 2147483647 h 179"/>
                <a:gd name="T46" fmla="*/ 2147483647 w 284"/>
                <a:gd name="T47" fmla="*/ 2147483647 h 179"/>
                <a:gd name="T48" fmla="*/ 2147483647 w 284"/>
                <a:gd name="T49" fmla="*/ 2147483647 h 179"/>
                <a:gd name="T50" fmla="*/ 2147483647 w 284"/>
                <a:gd name="T51" fmla="*/ 2147483647 h 179"/>
                <a:gd name="T52" fmla="*/ 2147483647 w 284"/>
                <a:gd name="T53" fmla="*/ 2147483647 h 179"/>
                <a:gd name="T54" fmla="*/ 2147483647 w 284"/>
                <a:gd name="T55" fmla="*/ 2147483647 h 179"/>
                <a:gd name="T56" fmla="*/ 2147483647 w 284"/>
                <a:gd name="T57" fmla="*/ 2147483647 h 179"/>
                <a:gd name="T58" fmla="*/ 2147483647 w 284"/>
                <a:gd name="T59" fmla="*/ 2147483647 h 179"/>
                <a:gd name="T60" fmla="*/ 2147483647 w 284"/>
                <a:gd name="T61" fmla="*/ 2147483647 h 179"/>
                <a:gd name="T62" fmla="*/ 2147483647 w 284"/>
                <a:gd name="T63" fmla="*/ 2147483647 h 179"/>
                <a:gd name="T64" fmla="*/ 2147483647 w 284"/>
                <a:gd name="T65" fmla="*/ 2147483647 h 179"/>
                <a:gd name="T66" fmla="*/ 2147483647 w 284"/>
                <a:gd name="T67" fmla="*/ 2147483647 h 179"/>
                <a:gd name="T68" fmla="*/ 2147483647 w 284"/>
                <a:gd name="T69" fmla="*/ 2147483647 h 179"/>
                <a:gd name="T70" fmla="*/ 2147483647 w 284"/>
                <a:gd name="T71" fmla="*/ 2147483647 h 179"/>
                <a:gd name="T72" fmla="*/ 2147483647 w 284"/>
                <a:gd name="T73" fmla="*/ 2147483647 h 179"/>
                <a:gd name="T74" fmla="*/ 2147483647 w 284"/>
                <a:gd name="T75" fmla="*/ 2147483647 h 179"/>
                <a:gd name="T76" fmla="*/ 2147483647 w 284"/>
                <a:gd name="T77" fmla="*/ 2147483647 h 179"/>
                <a:gd name="T78" fmla="*/ 2147483647 w 284"/>
                <a:gd name="T79" fmla="*/ 2147483647 h 179"/>
                <a:gd name="T80" fmla="*/ 2147483647 w 284"/>
                <a:gd name="T81" fmla="*/ 2147483647 h 179"/>
                <a:gd name="T82" fmla="*/ 2147483647 w 284"/>
                <a:gd name="T83" fmla="*/ 2147483647 h 179"/>
                <a:gd name="T84" fmla="*/ 2147483647 w 284"/>
                <a:gd name="T85" fmla="*/ 2147483647 h 179"/>
                <a:gd name="T86" fmla="*/ 2147483647 w 284"/>
                <a:gd name="T87" fmla="*/ 2147483647 h 179"/>
                <a:gd name="T88" fmla="*/ 2147483647 w 284"/>
                <a:gd name="T89" fmla="*/ 2147483647 h 179"/>
                <a:gd name="T90" fmla="*/ 2147483647 w 284"/>
                <a:gd name="T91" fmla="*/ 2147483647 h 179"/>
                <a:gd name="T92" fmla="*/ 2147483647 w 284"/>
                <a:gd name="T93" fmla="*/ 2147483647 h 179"/>
                <a:gd name="T94" fmla="*/ 2147483647 w 284"/>
                <a:gd name="T95" fmla="*/ 2147483647 h 17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179"/>
                <a:gd name="T146" fmla="*/ 284 w 284"/>
                <a:gd name="T147" fmla="*/ 179 h 17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179">
                  <a:moveTo>
                    <a:pt x="15" y="14"/>
                  </a:moveTo>
                  <a:lnTo>
                    <a:pt x="17" y="10"/>
                  </a:lnTo>
                  <a:lnTo>
                    <a:pt x="19" y="6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09" y="0"/>
                  </a:lnTo>
                  <a:lnTo>
                    <a:pt x="180" y="0"/>
                  </a:lnTo>
                  <a:lnTo>
                    <a:pt x="233" y="0"/>
                  </a:lnTo>
                  <a:lnTo>
                    <a:pt x="262" y="28"/>
                  </a:lnTo>
                  <a:lnTo>
                    <a:pt x="260" y="58"/>
                  </a:lnTo>
                  <a:lnTo>
                    <a:pt x="261" y="63"/>
                  </a:lnTo>
                  <a:lnTo>
                    <a:pt x="283" y="121"/>
                  </a:lnTo>
                  <a:lnTo>
                    <a:pt x="257" y="130"/>
                  </a:lnTo>
                  <a:lnTo>
                    <a:pt x="225" y="136"/>
                  </a:lnTo>
                  <a:lnTo>
                    <a:pt x="222" y="144"/>
                  </a:lnTo>
                  <a:lnTo>
                    <a:pt x="218" y="152"/>
                  </a:lnTo>
                  <a:lnTo>
                    <a:pt x="213" y="151"/>
                  </a:lnTo>
                  <a:lnTo>
                    <a:pt x="210" y="151"/>
                  </a:lnTo>
                  <a:lnTo>
                    <a:pt x="205" y="153"/>
                  </a:lnTo>
                  <a:lnTo>
                    <a:pt x="203" y="157"/>
                  </a:lnTo>
                  <a:lnTo>
                    <a:pt x="200" y="159"/>
                  </a:lnTo>
                  <a:lnTo>
                    <a:pt x="196" y="159"/>
                  </a:lnTo>
                  <a:lnTo>
                    <a:pt x="191" y="158"/>
                  </a:lnTo>
                  <a:lnTo>
                    <a:pt x="188" y="157"/>
                  </a:lnTo>
                  <a:lnTo>
                    <a:pt x="184" y="155"/>
                  </a:lnTo>
                  <a:lnTo>
                    <a:pt x="181" y="154"/>
                  </a:lnTo>
                  <a:lnTo>
                    <a:pt x="177" y="155"/>
                  </a:lnTo>
                  <a:lnTo>
                    <a:pt x="176" y="159"/>
                  </a:lnTo>
                  <a:lnTo>
                    <a:pt x="173" y="162"/>
                  </a:lnTo>
                  <a:lnTo>
                    <a:pt x="171" y="165"/>
                  </a:lnTo>
                  <a:lnTo>
                    <a:pt x="168" y="168"/>
                  </a:lnTo>
                  <a:lnTo>
                    <a:pt x="165" y="166"/>
                  </a:lnTo>
                  <a:lnTo>
                    <a:pt x="161" y="166"/>
                  </a:lnTo>
                  <a:lnTo>
                    <a:pt x="158" y="168"/>
                  </a:lnTo>
                  <a:lnTo>
                    <a:pt x="154" y="174"/>
                  </a:lnTo>
                  <a:lnTo>
                    <a:pt x="153" y="175"/>
                  </a:lnTo>
                  <a:lnTo>
                    <a:pt x="145" y="178"/>
                  </a:lnTo>
                  <a:lnTo>
                    <a:pt x="138" y="174"/>
                  </a:lnTo>
                  <a:lnTo>
                    <a:pt x="134" y="171"/>
                  </a:lnTo>
                  <a:lnTo>
                    <a:pt x="131" y="168"/>
                  </a:lnTo>
                  <a:lnTo>
                    <a:pt x="129" y="165"/>
                  </a:lnTo>
                  <a:lnTo>
                    <a:pt x="122" y="158"/>
                  </a:lnTo>
                  <a:lnTo>
                    <a:pt x="112" y="144"/>
                  </a:lnTo>
                  <a:lnTo>
                    <a:pt x="110" y="140"/>
                  </a:lnTo>
                  <a:lnTo>
                    <a:pt x="107" y="138"/>
                  </a:lnTo>
                  <a:lnTo>
                    <a:pt x="103" y="137"/>
                  </a:lnTo>
                  <a:lnTo>
                    <a:pt x="97" y="132"/>
                  </a:lnTo>
                  <a:lnTo>
                    <a:pt x="97" y="131"/>
                  </a:lnTo>
                  <a:lnTo>
                    <a:pt x="93" y="131"/>
                  </a:lnTo>
                  <a:lnTo>
                    <a:pt x="90" y="134"/>
                  </a:lnTo>
                  <a:lnTo>
                    <a:pt x="86" y="134"/>
                  </a:lnTo>
                  <a:lnTo>
                    <a:pt x="80" y="131"/>
                  </a:lnTo>
                  <a:lnTo>
                    <a:pt x="76" y="131"/>
                  </a:lnTo>
                  <a:lnTo>
                    <a:pt x="73" y="131"/>
                  </a:lnTo>
                  <a:lnTo>
                    <a:pt x="66" y="126"/>
                  </a:lnTo>
                  <a:lnTo>
                    <a:pt x="65" y="125"/>
                  </a:lnTo>
                  <a:lnTo>
                    <a:pt x="55" y="124"/>
                  </a:lnTo>
                  <a:lnTo>
                    <a:pt x="45" y="119"/>
                  </a:lnTo>
                  <a:lnTo>
                    <a:pt x="38" y="117"/>
                  </a:lnTo>
                  <a:lnTo>
                    <a:pt x="35" y="116"/>
                  </a:lnTo>
                  <a:lnTo>
                    <a:pt x="31" y="113"/>
                  </a:lnTo>
                  <a:lnTo>
                    <a:pt x="27" y="112"/>
                  </a:lnTo>
                  <a:lnTo>
                    <a:pt x="23" y="112"/>
                  </a:lnTo>
                  <a:lnTo>
                    <a:pt x="20" y="110"/>
                  </a:lnTo>
                  <a:lnTo>
                    <a:pt x="16" y="108"/>
                  </a:lnTo>
                  <a:lnTo>
                    <a:pt x="13" y="106"/>
                  </a:lnTo>
                  <a:lnTo>
                    <a:pt x="10" y="104"/>
                  </a:lnTo>
                  <a:lnTo>
                    <a:pt x="6" y="101"/>
                  </a:lnTo>
                  <a:lnTo>
                    <a:pt x="4" y="98"/>
                  </a:lnTo>
                  <a:lnTo>
                    <a:pt x="2" y="93"/>
                  </a:lnTo>
                  <a:lnTo>
                    <a:pt x="2" y="90"/>
                  </a:lnTo>
                  <a:lnTo>
                    <a:pt x="3" y="85"/>
                  </a:lnTo>
                  <a:lnTo>
                    <a:pt x="2" y="81"/>
                  </a:lnTo>
                  <a:lnTo>
                    <a:pt x="3" y="75"/>
                  </a:lnTo>
                  <a:lnTo>
                    <a:pt x="2" y="71"/>
                  </a:lnTo>
                  <a:lnTo>
                    <a:pt x="1" y="67"/>
                  </a:lnTo>
                  <a:lnTo>
                    <a:pt x="1" y="63"/>
                  </a:lnTo>
                  <a:lnTo>
                    <a:pt x="2" y="58"/>
                  </a:lnTo>
                  <a:lnTo>
                    <a:pt x="0" y="55"/>
                  </a:lnTo>
                  <a:lnTo>
                    <a:pt x="4" y="54"/>
                  </a:lnTo>
                  <a:lnTo>
                    <a:pt x="6" y="55"/>
                  </a:lnTo>
                  <a:lnTo>
                    <a:pt x="10" y="53"/>
                  </a:lnTo>
                  <a:lnTo>
                    <a:pt x="8" y="49"/>
                  </a:lnTo>
                  <a:lnTo>
                    <a:pt x="9" y="45"/>
                  </a:lnTo>
                  <a:lnTo>
                    <a:pt x="12" y="45"/>
                  </a:lnTo>
                  <a:lnTo>
                    <a:pt x="14" y="41"/>
                  </a:lnTo>
                  <a:lnTo>
                    <a:pt x="16" y="37"/>
                  </a:lnTo>
                  <a:lnTo>
                    <a:pt x="15" y="36"/>
                  </a:lnTo>
                  <a:lnTo>
                    <a:pt x="16" y="34"/>
                  </a:lnTo>
                  <a:lnTo>
                    <a:pt x="20" y="33"/>
                  </a:lnTo>
                  <a:lnTo>
                    <a:pt x="23" y="30"/>
                  </a:lnTo>
                  <a:lnTo>
                    <a:pt x="24" y="25"/>
                  </a:lnTo>
                  <a:lnTo>
                    <a:pt x="25" y="19"/>
                  </a:lnTo>
                  <a:lnTo>
                    <a:pt x="22" y="17"/>
                  </a:lnTo>
                  <a:lnTo>
                    <a:pt x="19" y="15"/>
                  </a:lnTo>
                  <a:lnTo>
                    <a:pt x="15" y="14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8" name="Freeform 138"/>
            <p:cNvSpPr>
              <a:spLocks/>
            </p:cNvSpPr>
            <p:nvPr/>
          </p:nvSpPr>
          <p:spPr bwMode="auto">
            <a:xfrm>
              <a:off x="7391400" y="4103688"/>
              <a:ext cx="844550" cy="452437"/>
            </a:xfrm>
            <a:custGeom>
              <a:avLst/>
              <a:gdLst>
                <a:gd name="T0" fmla="*/ 2147483647 w 532"/>
                <a:gd name="T1" fmla="*/ 2147483647 h 285"/>
                <a:gd name="T2" fmla="*/ 2147483647 w 532"/>
                <a:gd name="T3" fmla="*/ 2147483647 h 285"/>
                <a:gd name="T4" fmla="*/ 2147483647 w 532"/>
                <a:gd name="T5" fmla="*/ 2147483647 h 285"/>
                <a:gd name="T6" fmla="*/ 2147483647 w 532"/>
                <a:gd name="T7" fmla="*/ 2147483647 h 285"/>
                <a:gd name="T8" fmla="*/ 2147483647 w 532"/>
                <a:gd name="T9" fmla="*/ 2147483647 h 285"/>
                <a:gd name="T10" fmla="*/ 2147483647 w 532"/>
                <a:gd name="T11" fmla="*/ 2147483647 h 285"/>
                <a:gd name="T12" fmla="*/ 2147483647 w 532"/>
                <a:gd name="T13" fmla="*/ 2147483647 h 285"/>
                <a:gd name="T14" fmla="*/ 2147483647 w 532"/>
                <a:gd name="T15" fmla="*/ 2147483647 h 285"/>
                <a:gd name="T16" fmla="*/ 2147483647 w 532"/>
                <a:gd name="T17" fmla="*/ 2147483647 h 285"/>
                <a:gd name="T18" fmla="*/ 2147483647 w 532"/>
                <a:gd name="T19" fmla="*/ 2147483647 h 285"/>
                <a:gd name="T20" fmla="*/ 2147483647 w 532"/>
                <a:gd name="T21" fmla="*/ 2147483647 h 285"/>
                <a:gd name="T22" fmla="*/ 2147483647 w 532"/>
                <a:gd name="T23" fmla="*/ 2147483647 h 285"/>
                <a:gd name="T24" fmla="*/ 2147483647 w 532"/>
                <a:gd name="T25" fmla="*/ 2147483647 h 285"/>
                <a:gd name="T26" fmla="*/ 2147483647 w 532"/>
                <a:gd name="T27" fmla="*/ 2147483647 h 285"/>
                <a:gd name="T28" fmla="*/ 2147483647 w 532"/>
                <a:gd name="T29" fmla="*/ 2147483647 h 285"/>
                <a:gd name="T30" fmla="*/ 2147483647 w 532"/>
                <a:gd name="T31" fmla="*/ 2147483647 h 285"/>
                <a:gd name="T32" fmla="*/ 2147483647 w 532"/>
                <a:gd name="T33" fmla="*/ 2147483647 h 285"/>
                <a:gd name="T34" fmla="*/ 2147483647 w 532"/>
                <a:gd name="T35" fmla="*/ 2147483647 h 285"/>
                <a:gd name="T36" fmla="*/ 2147483647 w 532"/>
                <a:gd name="T37" fmla="*/ 2147483647 h 285"/>
                <a:gd name="T38" fmla="*/ 2147483647 w 532"/>
                <a:gd name="T39" fmla="*/ 2147483647 h 285"/>
                <a:gd name="T40" fmla="*/ 2147483647 w 532"/>
                <a:gd name="T41" fmla="*/ 2147483647 h 285"/>
                <a:gd name="T42" fmla="*/ 2147483647 w 532"/>
                <a:gd name="T43" fmla="*/ 2147483647 h 285"/>
                <a:gd name="T44" fmla="*/ 2147483647 w 532"/>
                <a:gd name="T45" fmla="*/ 2147483647 h 285"/>
                <a:gd name="T46" fmla="*/ 2147483647 w 532"/>
                <a:gd name="T47" fmla="*/ 2147483647 h 285"/>
                <a:gd name="T48" fmla="*/ 2147483647 w 532"/>
                <a:gd name="T49" fmla="*/ 2147483647 h 285"/>
                <a:gd name="T50" fmla="*/ 2147483647 w 532"/>
                <a:gd name="T51" fmla="*/ 2147483647 h 285"/>
                <a:gd name="T52" fmla="*/ 2147483647 w 532"/>
                <a:gd name="T53" fmla="*/ 2147483647 h 285"/>
                <a:gd name="T54" fmla="*/ 2147483647 w 532"/>
                <a:gd name="T55" fmla="*/ 2147483647 h 285"/>
                <a:gd name="T56" fmla="*/ 2147483647 w 532"/>
                <a:gd name="T57" fmla="*/ 2147483647 h 285"/>
                <a:gd name="T58" fmla="*/ 2147483647 w 532"/>
                <a:gd name="T59" fmla="*/ 2147483647 h 285"/>
                <a:gd name="T60" fmla="*/ 2147483647 w 532"/>
                <a:gd name="T61" fmla="*/ 2147483647 h 285"/>
                <a:gd name="T62" fmla="*/ 2147483647 w 532"/>
                <a:gd name="T63" fmla="*/ 2147483647 h 285"/>
                <a:gd name="T64" fmla="*/ 2147483647 w 532"/>
                <a:gd name="T65" fmla="*/ 2147483647 h 285"/>
                <a:gd name="T66" fmla="*/ 2147483647 w 532"/>
                <a:gd name="T67" fmla="*/ 2147483647 h 285"/>
                <a:gd name="T68" fmla="*/ 2147483647 w 532"/>
                <a:gd name="T69" fmla="*/ 2147483647 h 285"/>
                <a:gd name="T70" fmla="*/ 2147483647 w 532"/>
                <a:gd name="T71" fmla="*/ 2147483647 h 285"/>
                <a:gd name="T72" fmla="*/ 2147483647 w 532"/>
                <a:gd name="T73" fmla="*/ 2147483647 h 285"/>
                <a:gd name="T74" fmla="*/ 2147483647 w 532"/>
                <a:gd name="T75" fmla="*/ 2147483647 h 285"/>
                <a:gd name="T76" fmla="*/ 2147483647 w 532"/>
                <a:gd name="T77" fmla="*/ 2147483647 h 285"/>
                <a:gd name="T78" fmla="*/ 2147483647 w 532"/>
                <a:gd name="T79" fmla="*/ 2147483647 h 285"/>
                <a:gd name="T80" fmla="*/ 2147483647 w 532"/>
                <a:gd name="T81" fmla="*/ 2147483647 h 285"/>
                <a:gd name="T82" fmla="*/ 2147483647 w 532"/>
                <a:gd name="T83" fmla="*/ 2147483647 h 285"/>
                <a:gd name="T84" fmla="*/ 2147483647 w 532"/>
                <a:gd name="T85" fmla="*/ 2147483647 h 285"/>
                <a:gd name="T86" fmla="*/ 2147483647 w 532"/>
                <a:gd name="T87" fmla="*/ 2147483647 h 285"/>
                <a:gd name="T88" fmla="*/ 2147483647 w 532"/>
                <a:gd name="T89" fmla="*/ 2147483647 h 285"/>
                <a:gd name="T90" fmla="*/ 2147483647 w 532"/>
                <a:gd name="T91" fmla="*/ 2147483647 h 285"/>
                <a:gd name="T92" fmla="*/ 2147483647 w 532"/>
                <a:gd name="T93" fmla="*/ 2147483647 h 285"/>
                <a:gd name="T94" fmla="*/ 2147483647 w 532"/>
                <a:gd name="T95" fmla="*/ 2147483647 h 285"/>
                <a:gd name="T96" fmla="*/ 2147483647 w 532"/>
                <a:gd name="T97" fmla="*/ 2147483647 h 285"/>
                <a:gd name="T98" fmla="*/ 2147483647 w 532"/>
                <a:gd name="T99" fmla="*/ 2147483647 h 285"/>
                <a:gd name="T100" fmla="*/ 2147483647 w 532"/>
                <a:gd name="T101" fmla="*/ 2147483647 h 285"/>
                <a:gd name="T102" fmla="*/ 2147483647 w 532"/>
                <a:gd name="T103" fmla="*/ 2147483647 h 285"/>
                <a:gd name="T104" fmla="*/ 2147483647 w 532"/>
                <a:gd name="T105" fmla="*/ 2147483647 h 285"/>
                <a:gd name="T106" fmla="*/ 2147483647 w 532"/>
                <a:gd name="T107" fmla="*/ 2147483647 h 285"/>
                <a:gd name="T108" fmla="*/ 2147483647 w 532"/>
                <a:gd name="T109" fmla="*/ 2147483647 h 285"/>
                <a:gd name="T110" fmla="*/ 2147483647 w 532"/>
                <a:gd name="T111" fmla="*/ 2147483647 h 285"/>
                <a:gd name="T112" fmla="*/ 2147483647 w 532"/>
                <a:gd name="T113" fmla="*/ 2147483647 h 285"/>
                <a:gd name="T114" fmla="*/ 2147483647 w 532"/>
                <a:gd name="T115" fmla="*/ 2147483647 h 285"/>
                <a:gd name="T116" fmla="*/ 2147483647 w 532"/>
                <a:gd name="T117" fmla="*/ 2147483647 h 28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32"/>
                <a:gd name="T178" fmla="*/ 0 h 285"/>
                <a:gd name="T179" fmla="*/ 532 w 532"/>
                <a:gd name="T180" fmla="*/ 285 h 28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32" h="285">
                  <a:moveTo>
                    <a:pt x="505" y="101"/>
                  </a:moveTo>
                  <a:lnTo>
                    <a:pt x="501" y="101"/>
                  </a:lnTo>
                  <a:lnTo>
                    <a:pt x="503" y="102"/>
                  </a:lnTo>
                  <a:lnTo>
                    <a:pt x="501" y="107"/>
                  </a:lnTo>
                  <a:lnTo>
                    <a:pt x="491" y="104"/>
                  </a:lnTo>
                  <a:lnTo>
                    <a:pt x="486" y="101"/>
                  </a:lnTo>
                  <a:lnTo>
                    <a:pt x="483" y="99"/>
                  </a:lnTo>
                  <a:lnTo>
                    <a:pt x="479" y="100"/>
                  </a:lnTo>
                  <a:lnTo>
                    <a:pt x="470" y="103"/>
                  </a:lnTo>
                  <a:lnTo>
                    <a:pt x="467" y="101"/>
                  </a:lnTo>
                  <a:lnTo>
                    <a:pt x="464" y="103"/>
                  </a:lnTo>
                  <a:lnTo>
                    <a:pt x="459" y="104"/>
                  </a:lnTo>
                  <a:lnTo>
                    <a:pt x="462" y="106"/>
                  </a:lnTo>
                  <a:lnTo>
                    <a:pt x="465" y="105"/>
                  </a:lnTo>
                  <a:lnTo>
                    <a:pt x="464" y="108"/>
                  </a:lnTo>
                  <a:lnTo>
                    <a:pt x="467" y="111"/>
                  </a:lnTo>
                  <a:lnTo>
                    <a:pt x="470" y="107"/>
                  </a:lnTo>
                  <a:lnTo>
                    <a:pt x="478" y="108"/>
                  </a:lnTo>
                  <a:lnTo>
                    <a:pt x="474" y="113"/>
                  </a:lnTo>
                  <a:lnTo>
                    <a:pt x="474" y="119"/>
                  </a:lnTo>
                  <a:lnTo>
                    <a:pt x="478" y="117"/>
                  </a:lnTo>
                  <a:lnTo>
                    <a:pt x="482" y="118"/>
                  </a:lnTo>
                  <a:lnTo>
                    <a:pt x="491" y="119"/>
                  </a:lnTo>
                  <a:lnTo>
                    <a:pt x="486" y="127"/>
                  </a:lnTo>
                  <a:lnTo>
                    <a:pt x="479" y="138"/>
                  </a:lnTo>
                  <a:lnTo>
                    <a:pt x="474" y="138"/>
                  </a:lnTo>
                  <a:lnTo>
                    <a:pt x="470" y="143"/>
                  </a:lnTo>
                  <a:lnTo>
                    <a:pt x="462" y="143"/>
                  </a:lnTo>
                  <a:lnTo>
                    <a:pt x="459" y="141"/>
                  </a:lnTo>
                  <a:lnTo>
                    <a:pt x="455" y="146"/>
                  </a:lnTo>
                  <a:lnTo>
                    <a:pt x="453" y="143"/>
                  </a:lnTo>
                  <a:lnTo>
                    <a:pt x="451" y="147"/>
                  </a:lnTo>
                  <a:lnTo>
                    <a:pt x="452" y="149"/>
                  </a:lnTo>
                  <a:lnTo>
                    <a:pt x="451" y="151"/>
                  </a:lnTo>
                  <a:lnTo>
                    <a:pt x="451" y="155"/>
                  </a:lnTo>
                  <a:lnTo>
                    <a:pt x="444" y="155"/>
                  </a:lnTo>
                  <a:lnTo>
                    <a:pt x="442" y="146"/>
                  </a:lnTo>
                  <a:lnTo>
                    <a:pt x="445" y="140"/>
                  </a:lnTo>
                  <a:lnTo>
                    <a:pt x="444" y="138"/>
                  </a:lnTo>
                  <a:lnTo>
                    <a:pt x="444" y="136"/>
                  </a:lnTo>
                  <a:lnTo>
                    <a:pt x="441" y="135"/>
                  </a:lnTo>
                  <a:lnTo>
                    <a:pt x="440" y="132"/>
                  </a:lnTo>
                  <a:lnTo>
                    <a:pt x="433" y="141"/>
                  </a:lnTo>
                  <a:lnTo>
                    <a:pt x="437" y="139"/>
                  </a:lnTo>
                  <a:lnTo>
                    <a:pt x="436" y="147"/>
                  </a:lnTo>
                  <a:lnTo>
                    <a:pt x="431" y="147"/>
                  </a:lnTo>
                  <a:lnTo>
                    <a:pt x="436" y="157"/>
                  </a:lnTo>
                  <a:lnTo>
                    <a:pt x="433" y="157"/>
                  </a:lnTo>
                  <a:lnTo>
                    <a:pt x="432" y="158"/>
                  </a:lnTo>
                  <a:lnTo>
                    <a:pt x="434" y="161"/>
                  </a:lnTo>
                  <a:lnTo>
                    <a:pt x="434" y="164"/>
                  </a:lnTo>
                  <a:lnTo>
                    <a:pt x="430" y="165"/>
                  </a:lnTo>
                  <a:lnTo>
                    <a:pt x="433" y="169"/>
                  </a:lnTo>
                  <a:lnTo>
                    <a:pt x="432" y="176"/>
                  </a:lnTo>
                  <a:lnTo>
                    <a:pt x="427" y="176"/>
                  </a:lnTo>
                  <a:lnTo>
                    <a:pt x="426" y="172"/>
                  </a:lnTo>
                  <a:lnTo>
                    <a:pt x="423" y="171"/>
                  </a:lnTo>
                  <a:lnTo>
                    <a:pt x="421" y="174"/>
                  </a:lnTo>
                  <a:lnTo>
                    <a:pt x="418" y="181"/>
                  </a:lnTo>
                  <a:lnTo>
                    <a:pt x="415" y="181"/>
                  </a:lnTo>
                  <a:lnTo>
                    <a:pt x="414" y="180"/>
                  </a:lnTo>
                  <a:lnTo>
                    <a:pt x="412" y="179"/>
                  </a:lnTo>
                  <a:lnTo>
                    <a:pt x="409" y="176"/>
                  </a:lnTo>
                  <a:lnTo>
                    <a:pt x="404" y="174"/>
                  </a:lnTo>
                  <a:lnTo>
                    <a:pt x="404" y="177"/>
                  </a:lnTo>
                  <a:lnTo>
                    <a:pt x="406" y="177"/>
                  </a:lnTo>
                  <a:lnTo>
                    <a:pt x="410" y="180"/>
                  </a:lnTo>
                  <a:lnTo>
                    <a:pt x="413" y="186"/>
                  </a:lnTo>
                  <a:lnTo>
                    <a:pt x="403" y="208"/>
                  </a:lnTo>
                  <a:lnTo>
                    <a:pt x="400" y="210"/>
                  </a:lnTo>
                  <a:lnTo>
                    <a:pt x="395" y="219"/>
                  </a:lnTo>
                  <a:lnTo>
                    <a:pt x="394" y="217"/>
                  </a:lnTo>
                  <a:lnTo>
                    <a:pt x="391" y="219"/>
                  </a:lnTo>
                  <a:lnTo>
                    <a:pt x="387" y="209"/>
                  </a:lnTo>
                  <a:lnTo>
                    <a:pt x="390" y="205"/>
                  </a:lnTo>
                  <a:lnTo>
                    <a:pt x="394" y="207"/>
                  </a:lnTo>
                  <a:lnTo>
                    <a:pt x="393" y="202"/>
                  </a:lnTo>
                  <a:lnTo>
                    <a:pt x="396" y="200"/>
                  </a:lnTo>
                  <a:lnTo>
                    <a:pt x="399" y="200"/>
                  </a:lnTo>
                  <a:lnTo>
                    <a:pt x="398" y="196"/>
                  </a:lnTo>
                  <a:lnTo>
                    <a:pt x="400" y="195"/>
                  </a:lnTo>
                  <a:lnTo>
                    <a:pt x="396" y="190"/>
                  </a:lnTo>
                  <a:lnTo>
                    <a:pt x="391" y="186"/>
                  </a:lnTo>
                  <a:lnTo>
                    <a:pt x="393" y="194"/>
                  </a:lnTo>
                  <a:lnTo>
                    <a:pt x="389" y="193"/>
                  </a:lnTo>
                  <a:lnTo>
                    <a:pt x="389" y="196"/>
                  </a:lnTo>
                  <a:lnTo>
                    <a:pt x="384" y="200"/>
                  </a:lnTo>
                  <a:lnTo>
                    <a:pt x="383" y="200"/>
                  </a:lnTo>
                  <a:lnTo>
                    <a:pt x="385" y="203"/>
                  </a:lnTo>
                  <a:lnTo>
                    <a:pt x="379" y="204"/>
                  </a:lnTo>
                  <a:lnTo>
                    <a:pt x="376" y="202"/>
                  </a:lnTo>
                  <a:lnTo>
                    <a:pt x="375" y="203"/>
                  </a:lnTo>
                  <a:lnTo>
                    <a:pt x="381" y="214"/>
                  </a:lnTo>
                  <a:lnTo>
                    <a:pt x="373" y="215"/>
                  </a:lnTo>
                  <a:lnTo>
                    <a:pt x="376" y="218"/>
                  </a:lnTo>
                  <a:lnTo>
                    <a:pt x="379" y="218"/>
                  </a:lnTo>
                  <a:lnTo>
                    <a:pt x="382" y="219"/>
                  </a:lnTo>
                  <a:lnTo>
                    <a:pt x="380" y="222"/>
                  </a:lnTo>
                  <a:lnTo>
                    <a:pt x="379" y="221"/>
                  </a:lnTo>
                  <a:lnTo>
                    <a:pt x="377" y="224"/>
                  </a:lnTo>
                  <a:lnTo>
                    <a:pt x="368" y="223"/>
                  </a:lnTo>
                  <a:lnTo>
                    <a:pt x="368" y="226"/>
                  </a:lnTo>
                  <a:lnTo>
                    <a:pt x="372" y="226"/>
                  </a:lnTo>
                  <a:lnTo>
                    <a:pt x="376" y="232"/>
                  </a:lnTo>
                  <a:lnTo>
                    <a:pt x="372" y="230"/>
                  </a:lnTo>
                  <a:lnTo>
                    <a:pt x="375" y="236"/>
                  </a:lnTo>
                  <a:lnTo>
                    <a:pt x="378" y="242"/>
                  </a:lnTo>
                  <a:lnTo>
                    <a:pt x="380" y="245"/>
                  </a:lnTo>
                  <a:lnTo>
                    <a:pt x="377" y="249"/>
                  </a:lnTo>
                  <a:lnTo>
                    <a:pt x="372" y="251"/>
                  </a:lnTo>
                  <a:lnTo>
                    <a:pt x="370" y="249"/>
                  </a:lnTo>
                  <a:lnTo>
                    <a:pt x="369" y="244"/>
                  </a:lnTo>
                  <a:lnTo>
                    <a:pt x="367" y="244"/>
                  </a:lnTo>
                  <a:lnTo>
                    <a:pt x="368" y="250"/>
                  </a:lnTo>
                  <a:lnTo>
                    <a:pt x="363" y="249"/>
                  </a:lnTo>
                  <a:lnTo>
                    <a:pt x="361" y="253"/>
                  </a:lnTo>
                  <a:lnTo>
                    <a:pt x="358" y="251"/>
                  </a:lnTo>
                  <a:lnTo>
                    <a:pt x="357" y="249"/>
                  </a:lnTo>
                  <a:lnTo>
                    <a:pt x="352" y="247"/>
                  </a:lnTo>
                  <a:lnTo>
                    <a:pt x="355" y="244"/>
                  </a:lnTo>
                  <a:lnTo>
                    <a:pt x="354" y="241"/>
                  </a:lnTo>
                  <a:lnTo>
                    <a:pt x="352" y="245"/>
                  </a:lnTo>
                  <a:lnTo>
                    <a:pt x="350" y="244"/>
                  </a:lnTo>
                  <a:lnTo>
                    <a:pt x="350" y="249"/>
                  </a:lnTo>
                  <a:lnTo>
                    <a:pt x="346" y="250"/>
                  </a:lnTo>
                  <a:lnTo>
                    <a:pt x="344" y="249"/>
                  </a:lnTo>
                  <a:lnTo>
                    <a:pt x="338" y="249"/>
                  </a:lnTo>
                  <a:lnTo>
                    <a:pt x="336" y="244"/>
                  </a:lnTo>
                  <a:lnTo>
                    <a:pt x="340" y="238"/>
                  </a:lnTo>
                  <a:lnTo>
                    <a:pt x="339" y="233"/>
                  </a:lnTo>
                  <a:lnTo>
                    <a:pt x="336" y="235"/>
                  </a:lnTo>
                  <a:lnTo>
                    <a:pt x="331" y="233"/>
                  </a:lnTo>
                  <a:lnTo>
                    <a:pt x="331" y="224"/>
                  </a:lnTo>
                  <a:lnTo>
                    <a:pt x="334" y="222"/>
                  </a:lnTo>
                  <a:lnTo>
                    <a:pt x="337" y="224"/>
                  </a:lnTo>
                  <a:lnTo>
                    <a:pt x="338" y="219"/>
                  </a:lnTo>
                  <a:lnTo>
                    <a:pt x="341" y="221"/>
                  </a:lnTo>
                  <a:lnTo>
                    <a:pt x="344" y="219"/>
                  </a:lnTo>
                  <a:lnTo>
                    <a:pt x="342" y="217"/>
                  </a:lnTo>
                  <a:lnTo>
                    <a:pt x="343" y="211"/>
                  </a:lnTo>
                  <a:lnTo>
                    <a:pt x="342" y="209"/>
                  </a:lnTo>
                  <a:lnTo>
                    <a:pt x="345" y="202"/>
                  </a:lnTo>
                  <a:lnTo>
                    <a:pt x="339" y="208"/>
                  </a:lnTo>
                  <a:lnTo>
                    <a:pt x="339" y="214"/>
                  </a:lnTo>
                  <a:lnTo>
                    <a:pt x="334" y="214"/>
                  </a:lnTo>
                  <a:lnTo>
                    <a:pt x="333" y="216"/>
                  </a:lnTo>
                  <a:lnTo>
                    <a:pt x="327" y="214"/>
                  </a:lnTo>
                  <a:lnTo>
                    <a:pt x="326" y="207"/>
                  </a:lnTo>
                  <a:lnTo>
                    <a:pt x="324" y="205"/>
                  </a:lnTo>
                  <a:lnTo>
                    <a:pt x="324" y="201"/>
                  </a:lnTo>
                  <a:lnTo>
                    <a:pt x="323" y="194"/>
                  </a:lnTo>
                  <a:lnTo>
                    <a:pt x="320" y="192"/>
                  </a:lnTo>
                  <a:lnTo>
                    <a:pt x="320" y="190"/>
                  </a:lnTo>
                  <a:lnTo>
                    <a:pt x="315" y="187"/>
                  </a:lnTo>
                  <a:lnTo>
                    <a:pt x="315" y="184"/>
                  </a:lnTo>
                  <a:lnTo>
                    <a:pt x="312" y="182"/>
                  </a:lnTo>
                  <a:lnTo>
                    <a:pt x="313" y="200"/>
                  </a:lnTo>
                  <a:lnTo>
                    <a:pt x="319" y="202"/>
                  </a:lnTo>
                  <a:lnTo>
                    <a:pt x="316" y="207"/>
                  </a:lnTo>
                  <a:lnTo>
                    <a:pt x="316" y="211"/>
                  </a:lnTo>
                  <a:lnTo>
                    <a:pt x="315" y="211"/>
                  </a:lnTo>
                  <a:lnTo>
                    <a:pt x="315" y="218"/>
                  </a:lnTo>
                  <a:lnTo>
                    <a:pt x="313" y="220"/>
                  </a:lnTo>
                  <a:lnTo>
                    <a:pt x="315" y="227"/>
                  </a:lnTo>
                  <a:lnTo>
                    <a:pt x="314" y="229"/>
                  </a:lnTo>
                  <a:lnTo>
                    <a:pt x="313" y="232"/>
                  </a:lnTo>
                  <a:lnTo>
                    <a:pt x="308" y="232"/>
                  </a:lnTo>
                  <a:lnTo>
                    <a:pt x="312" y="236"/>
                  </a:lnTo>
                  <a:lnTo>
                    <a:pt x="311" y="241"/>
                  </a:lnTo>
                  <a:lnTo>
                    <a:pt x="308" y="244"/>
                  </a:lnTo>
                  <a:lnTo>
                    <a:pt x="312" y="244"/>
                  </a:lnTo>
                  <a:lnTo>
                    <a:pt x="312" y="246"/>
                  </a:lnTo>
                  <a:lnTo>
                    <a:pt x="309" y="249"/>
                  </a:lnTo>
                  <a:lnTo>
                    <a:pt x="304" y="251"/>
                  </a:lnTo>
                  <a:lnTo>
                    <a:pt x="308" y="252"/>
                  </a:lnTo>
                  <a:lnTo>
                    <a:pt x="309" y="253"/>
                  </a:lnTo>
                  <a:lnTo>
                    <a:pt x="312" y="253"/>
                  </a:lnTo>
                  <a:lnTo>
                    <a:pt x="314" y="253"/>
                  </a:lnTo>
                  <a:lnTo>
                    <a:pt x="315" y="253"/>
                  </a:lnTo>
                  <a:lnTo>
                    <a:pt x="316" y="260"/>
                  </a:lnTo>
                  <a:lnTo>
                    <a:pt x="315" y="259"/>
                  </a:lnTo>
                  <a:lnTo>
                    <a:pt x="314" y="261"/>
                  </a:lnTo>
                  <a:lnTo>
                    <a:pt x="294" y="257"/>
                  </a:lnTo>
                  <a:lnTo>
                    <a:pt x="290" y="258"/>
                  </a:lnTo>
                  <a:lnTo>
                    <a:pt x="285" y="255"/>
                  </a:lnTo>
                  <a:lnTo>
                    <a:pt x="283" y="256"/>
                  </a:lnTo>
                  <a:lnTo>
                    <a:pt x="281" y="253"/>
                  </a:lnTo>
                  <a:lnTo>
                    <a:pt x="278" y="254"/>
                  </a:lnTo>
                  <a:lnTo>
                    <a:pt x="276" y="253"/>
                  </a:lnTo>
                  <a:lnTo>
                    <a:pt x="276" y="250"/>
                  </a:lnTo>
                  <a:lnTo>
                    <a:pt x="278" y="249"/>
                  </a:lnTo>
                  <a:lnTo>
                    <a:pt x="280" y="248"/>
                  </a:lnTo>
                  <a:lnTo>
                    <a:pt x="281" y="249"/>
                  </a:lnTo>
                  <a:lnTo>
                    <a:pt x="284" y="248"/>
                  </a:lnTo>
                  <a:lnTo>
                    <a:pt x="285" y="249"/>
                  </a:lnTo>
                  <a:lnTo>
                    <a:pt x="289" y="248"/>
                  </a:lnTo>
                  <a:lnTo>
                    <a:pt x="284" y="244"/>
                  </a:lnTo>
                  <a:lnTo>
                    <a:pt x="284" y="241"/>
                  </a:lnTo>
                  <a:lnTo>
                    <a:pt x="287" y="238"/>
                  </a:lnTo>
                  <a:lnTo>
                    <a:pt x="289" y="240"/>
                  </a:lnTo>
                  <a:lnTo>
                    <a:pt x="290" y="238"/>
                  </a:lnTo>
                  <a:lnTo>
                    <a:pt x="291" y="233"/>
                  </a:lnTo>
                  <a:lnTo>
                    <a:pt x="292" y="231"/>
                  </a:lnTo>
                  <a:lnTo>
                    <a:pt x="289" y="228"/>
                  </a:lnTo>
                  <a:lnTo>
                    <a:pt x="288" y="224"/>
                  </a:lnTo>
                  <a:lnTo>
                    <a:pt x="289" y="222"/>
                  </a:lnTo>
                  <a:lnTo>
                    <a:pt x="288" y="222"/>
                  </a:lnTo>
                  <a:lnTo>
                    <a:pt x="282" y="215"/>
                  </a:lnTo>
                  <a:lnTo>
                    <a:pt x="284" y="213"/>
                  </a:lnTo>
                  <a:lnTo>
                    <a:pt x="282" y="210"/>
                  </a:lnTo>
                  <a:lnTo>
                    <a:pt x="281" y="211"/>
                  </a:lnTo>
                  <a:lnTo>
                    <a:pt x="277" y="208"/>
                  </a:lnTo>
                  <a:lnTo>
                    <a:pt x="277" y="207"/>
                  </a:lnTo>
                  <a:lnTo>
                    <a:pt x="280" y="204"/>
                  </a:lnTo>
                  <a:lnTo>
                    <a:pt x="278" y="203"/>
                  </a:lnTo>
                  <a:lnTo>
                    <a:pt x="277" y="200"/>
                  </a:lnTo>
                  <a:lnTo>
                    <a:pt x="278" y="195"/>
                  </a:lnTo>
                  <a:lnTo>
                    <a:pt x="277" y="194"/>
                  </a:lnTo>
                  <a:lnTo>
                    <a:pt x="276" y="187"/>
                  </a:lnTo>
                  <a:lnTo>
                    <a:pt x="274" y="189"/>
                  </a:lnTo>
                  <a:lnTo>
                    <a:pt x="274" y="209"/>
                  </a:lnTo>
                  <a:lnTo>
                    <a:pt x="272" y="211"/>
                  </a:lnTo>
                  <a:lnTo>
                    <a:pt x="273" y="214"/>
                  </a:lnTo>
                  <a:lnTo>
                    <a:pt x="265" y="211"/>
                  </a:lnTo>
                  <a:lnTo>
                    <a:pt x="263" y="210"/>
                  </a:lnTo>
                  <a:lnTo>
                    <a:pt x="261" y="211"/>
                  </a:lnTo>
                  <a:lnTo>
                    <a:pt x="257" y="211"/>
                  </a:lnTo>
                  <a:lnTo>
                    <a:pt x="257" y="209"/>
                  </a:lnTo>
                  <a:lnTo>
                    <a:pt x="254" y="208"/>
                  </a:lnTo>
                  <a:lnTo>
                    <a:pt x="254" y="202"/>
                  </a:lnTo>
                  <a:lnTo>
                    <a:pt x="252" y="204"/>
                  </a:lnTo>
                  <a:lnTo>
                    <a:pt x="251" y="212"/>
                  </a:lnTo>
                  <a:lnTo>
                    <a:pt x="250" y="210"/>
                  </a:lnTo>
                  <a:lnTo>
                    <a:pt x="245" y="210"/>
                  </a:lnTo>
                  <a:lnTo>
                    <a:pt x="243" y="213"/>
                  </a:lnTo>
                  <a:lnTo>
                    <a:pt x="239" y="214"/>
                  </a:lnTo>
                  <a:lnTo>
                    <a:pt x="238" y="218"/>
                  </a:lnTo>
                  <a:lnTo>
                    <a:pt x="235" y="219"/>
                  </a:lnTo>
                  <a:lnTo>
                    <a:pt x="224" y="227"/>
                  </a:lnTo>
                  <a:lnTo>
                    <a:pt x="233" y="233"/>
                  </a:lnTo>
                  <a:lnTo>
                    <a:pt x="238" y="233"/>
                  </a:lnTo>
                  <a:lnTo>
                    <a:pt x="240" y="229"/>
                  </a:lnTo>
                  <a:lnTo>
                    <a:pt x="245" y="228"/>
                  </a:lnTo>
                  <a:lnTo>
                    <a:pt x="247" y="222"/>
                  </a:lnTo>
                  <a:lnTo>
                    <a:pt x="252" y="221"/>
                  </a:lnTo>
                  <a:lnTo>
                    <a:pt x="261" y="230"/>
                  </a:lnTo>
                  <a:lnTo>
                    <a:pt x="263" y="230"/>
                  </a:lnTo>
                  <a:lnTo>
                    <a:pt x="264" y="233"/>
                  </a:lnTo>
                  <a:lnTo>
                    <a:pt x="262" y="236"/>
                  </a:lnTo>
                  <a:lnTo>
                    <a:pt x="262" y="241"/>
                  </a:lnTo>
                  <a:lnTo>
                    <a:pt x="258" y="241"/>
                  </a:lnTo>
                  <a:lnTo>
                    <a:pt x="258" y="237"/>
                  </a:lnTo>
                  <a:lnTo>
                    <a:pt x="256" y="238"/>
                  </a:lnTo>
                  <a:lnTo>
                    <a:pt x="252" y="237"/>
                  </a:lnTo>
                  <a:lnTo>
                    <a:pt x="252" y="240"/>
                  </a:lnTo>
                  <a:lnTo>
                    <a:pt x="254" y="240"/>
                  </a:lnTo>
                  <a:lnTo>
                    <a:pt x="257" y="245"/>
                  </a:lnTo>
                  <a:lnTo>
                    <a:pt x="259" y="245"/>
                  </a:lnTo>
                  <a:lnTo>
                    <a:pt x="264" y="247"/>
                  </a:lnTo>
                  <a:lnTo>
                    <a:pt x="271" y="248"/>
                  </a:lnTo>
                  <a:lnTo>
                    <a:pt x="272" y="253"/>
                  </a:lnTo>
                  <a:lnTo>
                    <a:pt x="269" y="255"/>
                  </a:lnTo>
                  <a:lnTo>
                    <a:pt x="259" y="253"/>
                  </a:lnTo>
                  <a:lnTo>
                    <a:pt x="235" y="250"/>
                  </a:lnTo>
                  <a:lnTo>
                    <a:pt x="232" y="251"/>
                  </a:lnTo>
                  <a:lnTo>
                    <a:pt x="225" y="249"/>
                  </a:lnTo>
                  <a:lnTo>
                    <a:pt x="221" y="249"/>
                  </a:lnTo>
                  <a:lnTo>
                    <a:pt x="219" y="248"/>
                  </a:lnTo>
                  <a:lnTo>
                    <a:pt x="218" y="249"/>
                  </a:lnTo>
                  <a:lnTo>
                    <a:pt x="211" y="248"/>
                  </a:lnTo>
                  <a:lnTo>
                    <a:pt x="206" y="246"/>
                  </a:lnTo>
                  <a:lnTo>
                    <a:pt x="205" y="248"/>
                  </a:lnTo>
                  <a:lnTo>
                    <a:pt x="190" y="246"/>
                  </a:lnTo>
                  <a:lnTo>
                    <a:pt x="183" y="246"/>
                  </a:lnTo>
                  <a:lnTo>
                    <a:pt x="178" y="248"/>
                  </a:lnTo>
                  <a:lnTo>
                    <a:pt x="172" y="246"/>
                  </a:lnTo>
                  <a:lnTo>
                    <a:pt x="163" y="248"/>
                  </a:lnTo>
                  <a:lnTo>
                    <a:pt x="151" y="246"/>
                  </a:lnTo>
                  <a:lnTo>
                    <a:pt x="150" y="244"/>
                  </a:lnTo>
                  <a:lnTo>
                    <a:pt x="148" y="244"/>
                  </a:lnTo>
                  <a:lnTo>
                    <a:pt x="148" y="247"/>
                  </a:lnTo>
                  <a:lnTo>
                    <a:pt x="142" y="251"/>
                  </a:lnTo>
                  <a:lnTo>
                    <a:pt x="134" y="251"/>
                  </a:lnTo>
                  <a:lnTo>
                    <a:pt x="134" y="253"/>
                  </a:lnTo>
                  <a:lnTo>
                    <a:pt x="130" y="253"/>
                  </a:lnTo>
                  <a:lnTo>
                    <a:pt x="120" y="249"/>
                  </a:lnTo>
                  <a:lnTo>
                    <a:pt x="122" y="248"/>
                  </a:lnTo>
                  <a:lnTo>
                    <a:pt x="126" y="256"/>
                  </a:lnTo>
                  <a:lnTo>
                    <a:pt x="123" y="258"/>
                  </a:lnTo>
                  <a:lnTo>
                    <a:pt x="111" y="260"/>
                  </a:lnTo>
                  <a:lnTo>
                    <a:pt x="110" y="259"/>
                  </a:lnTo>
                  <a:lnTo>
                    <a:pt x="107" y="259"/>
                  </a:lnTo>
                  <a:lnTo>
                    <a:pt x="104" y="264"/>
                  </a:lnTo>
                  <a:lnTo>
                    <a:pt x="99" y="265"/>
                  </a:lnTo>
                  <a:lnTo>
                    <a:pt x="96" y="267"/>
                  </a:lnTo>
                  <a:lnTo>
                    <a:pt x="89" y="270"/>
                  </a:lnTo>
                  <a:lnTo>
                    <a:pt x="87" y="268"/>
                  </a:lnTo>
                  <a:lnTo>
                    <a:pt x="87" y="264"/>
                  </a:lnTo>
                  <a:lnTo>
                    <a:pt x="85" y="265"/>
                  </a:lnTo>
                  <a:lnTo>
                    <a:pt x="81" y="265"/>
                  </a:lnTo>
                  <a:lnTo>
                    <a:pt x="84" y="268"/>
                  </a:lnTo>
                  <a:lnTo>
                    <a:pt x="82" y="271"/>
                  </a:lnTo>
                  <a:lnTo>
                    <a:pt x="81" y="274"/>
                  </a:lnTo>
                  <a:lnTo>
                    <a:pt x="77" y="273"/>
                  </a:lnTo>
                  <a:lnTo>
                    <a:pt x="71" y="278"/>
                  </a:lnTo>
                  <a:lnTo>
                    <a:pt x="69" y="276"/>
                  </a:lnTo>
                  <a:lnTo>
                    <a:pt x="68" y="280"/>
                  </a:lnTo>
                  <a:lnTo>
                    <a:pt x="61" y="282"/>
                  </a:lnTo>
                  <a:lnTo>
                    <a:pt x="55" y="281"/>
                  </a:lnTo>
                  <a:lnTo>
                    <a:pt x="49" y="282"/>
                  </a:lnTo>
                  <a:lnTo>
                    <a:pt x="47" y="284"/>
                  </a:lnTo>
                  <a:lnTo>
                    <a:pt x="43" y="283"/>
                  </a:lnTo>
                  <a:lnTo>
                    <a:pt x="39" y="284"/>
                  </a:lnTo>
                  <a:lnTo>
                    <a:pt x="30" y="284"/>
                  </a:lnTo>
                  <a:lnTo>
                    <a:pt x="29" y="282"/>
                  </a:lnTo>
                  <a:lnTo>
                    <a:pt x="31" y="278"/>
                  </a:lnTo>
                  <a:lnTo>
                    <a:pt x="33" y="275"/>
                  </a:lnTo>
                  <a:lnTo>
                    <a:pt x="34" y="271"/>
                  </a:lnTo>
                  <a:lnTo>
                    <a:pt x="34" y="258"/>
                  </a:lnTo>
                  <a:lnTo>
                    <a:pt x="33" y="254"/>
                  </a:lnTo>
                  <a:lnTo>
                    <a:pt x="31" y="251"/>
                  </a:lnTo>
                  <a:lnTo>
                    <a:pt x="26" y="245"/>
                  </a:lnTo>
                  <a:lnTo>
                    <a:pt x="23" y="232"/>
                  </a:lnTo>
                  <a:lnTo>
                    <a:pt x="23" y="231"/>
                  </a:lnTo>
                  <a:lnTo>
                    <a:pt x="23" y="229"/>
                  </a:lnTo>
                  <a:lnTo>
                    <a:pt x="20" y="226"/>
                  </a:lnTo>
                  <a:lnTo>
                    <a:pt x="18" y="223"/>
                  </a:lnTo>
                  <a:lnTo>
                    <a:pt x="14" y="223"/>
                  </a:lnTo>
                  <a:lnTo>
                    <a:pt x="12" y="219"/>
                  </a:lnTo>
                  <a:lnTo>
                    <a:pt x="9" y="219"/>
                  </a:lnTo>
                  <a:lnTo>
                    <a:pt x="5" y="217"/>
                  </a:lnTo>
                  <a:lnTo>
                    <a:pt x="7" y="214"/>
                  </a:lnTo>
                  <a:lnTo>
                    <a:pt x="4" y="214"/>
                  </a:lnTo>
                  <a:lnTo>
                    <a:pt x="4" y="210"/>
                  </a:lnTo>
                  <a:lnTo>
                    <a:pt x="1" y="207"/>
                  </a:lnTo>
                  <a:lnTo>
                    <a:pt x="2" y="207"/>
                  </a:lnTo>
                  <a:lnTo>
                    <a:pt x="0" y="203"/>
                  </a:lnTo>
                  <a:lnTo>
                    <a:pt x="3" y="201"/>
                  </a:lnTo>
                  <a:lnTo>
                    <a:pt x="7" y="202"/>
                  </a:lnTo>
                  <a:lnTo>
                    <a:pt x="11" y="201"/>
                  </a:lnTo>
                  <a:lnTo>
                    <a:pt x="15" y="199"/>
                  </a:lnTo>
                  <a:lnTo>
                    <a:pt x="19" y="198"/>
                  </a:lnTo>
                  <a:lnTo>
                    <a:pt x="26" y="200"/>
                  </a:lnTo>
                  <a:lnTo>
                    <a:pt x="30" y="198"/>
                  </a:lnTo>
                  <a:lnTo>
                    <a:pt x="33" y="196"/>
                  </a:lnTo>
                  <a:lnTo>
                    <a:pt x="37" y="195"/>
                  </a:lnTo>
                  <a:lnTo>
                    <a:pt x="40" y="198"/>
                  </a:lnTo>
                  <a:lnTo>
                    <a:pt x="44" y="195"/>
                  </a:lnTo>
                  <a:lnTo>
                    <a:pt x="45" y="191"/>
                  </a:lnTo>
                  <a:lnTo>
                    <a:pt x="49" y="189"/>
                  </a:lnTo>
                  <a:lnTo>
                    <a:pt x="52" y="187"/>
                  </a:lnTo>
                  <a:lnTo>
                    <a:pt x="55" y="184"/>
                  </a:lnTo>
                  <a:lnTo>
                    <a:pt x="58" y="182"/>
                  </a:lnTo>
                  <a:lnTo>
                    <a:pt x="61" y="183"/>
                  </a:lnTo>
                  <a:lnTo>
                    <a:pt x="65" y="180"/>
                  </a:lnTo>
                  <a:lnTo>
                    <a:pt x="66" y="176"/>
                  </a:lnTo>
                  <a:lnTo>
                    <a:pt x="68" y="172"/>
                  </a:lnTo>
                  <a:lnTo>
                    <a:pt x="121" y="169"/>
                  </a:lnTo>
                  <a:lnTo>
                    <a:pt x="181" y="166"/>
                  </a:lnTo>
                  <a:lnTo>
                    <a:pt x="219" y="164"/>
                  </a:lnTo>
                  <a:lnTo>
                    <a:pt x="235" y="164"/>
                  </a:lnTo>
                  <a:lnTo>
                    <a:pt x="274" y="146"/>
                  </a:lnTo>
                  <a:lnTo>
                    <a:pt x="303" y="134"/>
                  </a:lnTo>
                  <a:lnTo>
                    <a:pt x="310" y="130"/>
                  </a:lnTo>
                  <a:lnTo>
                    <a:pt x="311" y="130"/>
                  </a:lnTo>
                  <a:lnTo>
                    <a:pt x="310" y="130"/>
                  </a:lnTo>
                  <a:lnTo>
                    <a:pt x="289" y="119"/>
                  </a:lnTo>
                  <a:lnTo>
                    <a:pt x="288" y="115"/>
                  </a:lnTo>
                  <a:lnTo>
                    <a:pt x="293" y="105"/>
                  </a:lnTo>
                  <a:lnTo>
                    <a:pt x="293" y="101"/>
                  </a:lnTo>
                  <a:lnTo>
                    <a:pt x="291" y="98"/>
                  </a:lnTo>
                  <a:lnTo>
                    <a:pt x="277" y="85"/>
                  </a:lnTo>
                  <a:lnTo>
                    <a:pt x="289" y="70"/>
                  </a:lnTo>
                  <a:lnTo>
                    <a:pt x="293" y="66"/>
                  </a:lnTo>
                  <a:lnTo>
                    <a:pt x="298" y="67"/>
                  </a:lnTo>
                  <a:lnTo>
                    <a:pt x="303" y="65"/>
                  </a:lnTo>
                  <a:lnTo>
                    <a:pt x="305" y="64"/>
                  </a:lnTo>
                  <a:lnTo>
                    <a:pt x="311" y="62"/>
                  </a:lnTo>
                  <a:lnTo>
                    <a:pt x="316" y="62"/>
                  </a:lnTo>
                  <a:lnTo>
                    <a:pt x="332" y="68"/>
                  </a:lnTo>
                  <a:lnTo>
                    <a:pt x="333" y="75"/>
                  </a:lnTo>
                  <a:lnTo>
                    <a:pt x="331" y="79"/>
                  </a:lnTo>
                  <a:lnTo>
                    <a:pt x="333" y="79"/>
                  </a:lnTo>
                  <a:lnTo>
                    <a:pt x="337" y="86"/>
                  </a:lnTo>
                  <a:lnTo>
                    <a:pt x="334" y="89"/>
                  </a:lnTo>
                  <a:lnTo>
                    <a:pt x="330" y="89"/>
                  </a:lnTo>
                  <a:lnTo>
                    <a:pt x="333" y="94"/>
                  </a:lnTo>
                  <a:lnTo>
                    <a:pt x="335" y="92"/>
                  </a:lnTo>
                  <a:lnTo>
                    <a:pt x="339" y="92"/>
                  </a:lnTo>
                  <a:lnTo>
                    <a:pt x="344" y="94"/>
                  </a:lnTo>
                  <a:lnTo>
                    <a:pt x="351" y="97"/>
                  </a:lnTo>
                  <a:lnTo>
                    <a:pt x="350" y="99"/>
                  </a:lnTo>
                  <a:lnTo>
                    <a:pt x="355" y="103"/>
                  </a:lnTo>
                  <a:lnTo>
                    <a:pt x="355" y="110"/>
                  </a:lnTo>
                  <a:lnTo>
                    <a:pt x="343" y="116"/>
                  </a:lnTo>
                  <a:lnTo>
                    <a:pt x="357" y="113"/>
                  </a:lnTo>
                  <a:lnTo>
                    <a:pt x="360" y="117"/>
                  </a:lnTo>
                  <a:lnTo>
                    <a:pt x="360" y="122"/>
                  </a:lnTo>
                  <a:lnTo>
                    <a:pt x="368" y="128"/>
                  </a:lnTo>
                  <a:lnTo>
                    <a:pt x="370" y="134"/>
                  </a:lnTo>
                  <a:lnTo>
                    <a:pt x="372" y="131"/>
                  </a:lnTo>
                  <a:lnTo>
                    <a:pt x="363" y="120"/>
                  </a:lnTo>
                  <a:lnTo>
                    <a:pt x="364" y="117"/>
                  </a:lnTo>
                  <a:lnTo>
                    <a:pt x="361" y="113"/>
                  </a:lnTo>
                  <a:lnTo>
                    <a:pt x="361" y="109"/>
                  </a:lnTo>
                  <a:lnTo>
                    <a:pt x="361" y="102"/>
                  </a:lnTo>
                  <a:lnTo>
                    <a:pt x="369" y="103"/>
                  </a:lnTo>
                  <a:lnTo>
                    <a:pt x="357" y="98"/>
                  </a:lnTo>
                  <a:lnTo>
                    <a:pt x="354" y="93"/>
                  </a:lnTo>
                  <a:lnTo>
                    <a:pt x="345" y="88"/>
                  </a:lnTo>
                  <a:lnTo>
                    <a:pt x="344" y="83"/>
                  </a:lnTo>
                  <a:lnTo>
                    <a:pt x="342" y="80"/>
                  </a:lnTo>
                  <a:lnTo>
                    <a:pt x="341" y="73"/>
                  </a:lnTo>
                  <a:lnTo>
                    <a:pt x="342" y="62"/>
                  </a:lnTo>
                  <a:lnTo>
                    <a:pt x="338" y="62"/>
                  </a:lnTo>
                  <a:lnTo>
                    <a:pt x="352" y="57"/>
                  </a:lnTo>
                  <a:lnTo>
                    <a:pt x="353" y="63"/>
                  </a:lnTo>
                  <a:lnTo>
                    <a:pt x="352" y="55"/>
                  </a:lnTo>
                  <a:lnTo>
                    <a:pt x="369" y="52"/>
                  </a:lnTo>
                  <a:lnTo>
                    <a:pt x="376" y="52"/>
                  </a:lnTo>
                  <a:lnTo>
                    <a:pt x="373" y="58"/>
                  </a:lnTo>
                  <a:lnTo>
                    <a:pt x="378" y="58"/>
                  </a:lnTo>
                  <a:lnTo>
                    <a:pt x="381" y="62"/>
                  </a:lnTo>
                  <a:lnTo>
                    <a:pt x="380" y="63"/>
                  </a:lnTo>
                  <a:lnTo>
                    <a:pt x="375" y="65"/>
                  </a:lnTo>
                  <a:lnTo>
                    <a:pt x="371" y="69"/>
                  </a:lnTo>
                  <a:lnTo>
                    <a:pt x="375" y="70"/>
                  </a:lnTo>
                  <a:lnTo>
                    <a:pt x="377" y="66"/>
                  </a:lnTo>
                  <a:lnTo>
                    <a:pt x="381" y="67"/>
                  </a:lnTo>
                  <a:lnTo>
                    <a:pt x="380" y="71"/>
                  </a:lnTo>
                  <a:lnTo>
                    <a:pt x="385" y="66"/>
                  </a:lnTo>
                  <a:lnTo>
                    <a:pt x="389" y="67"/>
                  </a:lnTo>
                  <a:lnTo>
                    <a:pt x="385" y="78"/>
                  </a:lnTo>
                  <a:lnTo>
                    <a:pt x="387" y="82"/>
                  </a:lnTo>
                  <a:lnTo>
                    <a:pt x="390" y="75"/>
                  </a:lnTo>
                  <a:lnTo>
                    <a:pt x="394" y="75"/>
                  </a:lnTo>
                  <a:lnTo>
                    <a:pt x="395" y="70"/>
                  </a:lnTo>
                  <a:lnTo>
                    <a:pt x="398" y="66"/>
                  </a:lnTo>
                  <a:lnTo>
                    <a:pt x="394" y="66"/>
                  </a:lnTo>
                  <a:lnTo>
                    <a:pt x="395" y="60"/>
                  </a:lnTo>
                  <a:lnTo>
                    <a:pt x="391" y="61"/>
                  </a:lnTo>
                  <a:lnTo>
                    <a:pt x="388" y="56"/>
                  </a:lnTo>
                  <a:lnTo>
                    <a:pt x="388" y="53"/>
                  </a:lnTo>
                  <a:lnTo>
                    <a:pt x="386" y="54"/>
                  </a:lnTo>
                  <a:lnTo>
                    <a:pt x="386" y="48"/>
                  </a:lnTo>
                  <a:lnTo>
                    <a:pt x="389" y="46"/>
                  </a:lnTo>
                  <a:lnTo>
                    <a:pt x="394" y="43"/>
                  </a:lnTo>
                  <a:lnTo>
                    <a:pt x="396" y="47"/>
                  </a:lnTo>
                  <a:lnTo>
                    <a:pt x="397" y="41"/>
                  </a:lnTo>
                  <a:lnTo>
                    <a:pt x="390" y="39"/>
                  </a:lnTo>
                  <a:lnTo>
                    <a:pt x="388" y="40"/>
                  </a:lnTo>
                  <a:lnTo>
                    <a:pt x="388" y="36"/>
                  </a:lnTo>
                  <a:lnTo>
                    <a:pt x="390" y="36"/>
                  </a:lnTo>
                  <a:lnTo>
                    <a:pt x="391" y="25"/>
                  </a:lnTo>
                  <a:lnTo>
                    <a:pt x="395" y="22"/>
                  </a:lnTo>
                  <a:lnTo>
                    <a:pt x="398" y="31"/>
                  </a:lnTo>
                  <a:lnTo>
                    <a:pt x="401" y="29"/>
                  </a:lnTo>
                  <a:lnTo>
                    <a:pt x="404" y="32"/>
                  </a:lnTo>
                  <a:lnTo>
                    <a:pt x="407" y="37"/>
                  </a:lnTo>
                  <a:lnTo>
                    <a:pt x="409" y="28"/>
                  </a:lnTo>
                  <a:lnTo>
                    <a:pt x="401" y="23"/>
                  </a:lnTo>
                  <a:lnTo>
                    <a:pt x="409" y="21"/>
                  </a:lnTo>
                  <a:lnTo>
                    <a:pt x="409" y="18"/>
                  </a:lnTo>
                  <a:lnTo>
                    <a:pt x="403" y="17"/>
                  </a:lnTo>
                  <a:lnTo>
                    <a:pt x="403" y="12"/>
                  </a:lnTo>
                  <a:lnTo>
                    <a:pt x="401" y="11"/>
                  </a:lnTo>
                  <a:lnTo>
                    <a:pt x="396" y="14"/>
                  </a:lnTo>
                  <a:lnTo>
                    <a:pt x="401" y="1"/>
                  </a:lnTo>
                  <a:lnTo>
                    <a:pt x="405" y="0"/>
                  </a:lnTo>
                  <a:lnTo>
                    <a:pt x="409" y="3"/>
                  </a:lnTo>
                  <a:lnTo>
                    <a:pt x="411" y="7"/>
                  </a:lnTo>
                  <a:lnTo>
                    <a:pt x="414" y="12"/>
                  </a:lnTo>
                  <a:lnTo>
                    <a:pt x="421" y="13"/>
                  </a:lnTo>
                  <a:lnTo>
                    <a:pt x="421" y="18"/>
                  </a:lnTo>
                  <a:lnTo>
                    <a:pt x="422" y="24"/>
                  </a:lnTo>
                  <a:lnTo>
                    <a:pt x="421" y="28"/>
                  </a:lnTo>
                  <a:lnTo>
                    <a:pt x="423" y="31"/>
                  </a:lnTo>
                  <a:lnTo>
                    <a:pt x="428" y="35"/>
                  </a:lnTo>
                  <a:lnTo>
                    <a:pt x="423" y="34"/>
                  </a:lnTo>
                  <a:lnTo>
                    <a:pt x="419" y="36"/>
                  </a:lnTo>
                  <a:lnTo>
                    <a:pt x="421" y="39"/>
                  </a:lnTo>
                  <a:lnTo>
                    <a:pt x="418" y="44"/>
                  </a:lnTo>
                  <a:lnTo>
                    <a:pt x="420" y="51"/>
                  </a:lnTo>
                  <a:lnTo>
                    <a:pt x="418" y="54"/>
                  </a:lnTo>
                  <a:lnTo>
                    <a:pt x="421" y="56"/>
                  </a:lnTo>
                  <a:lnTo>
                    <a:pt x="424" y="56"/>
                  </a:lnTo>
                  <a:lnTo>
                    <a:pt x="427" y="54"/>
                  </a:lnTo>
                  <a:lnTo>
                    <a:pt x="427" y="60"/>
                  </a:lnTo>
                  <a:lnTo>
                    <a:pt x="428" y="71"/>
                  </a:lnTo>
                  <a:lnTo>
                    <a:pt x="423" y="69"/>
                  </a:lnTo>
                  <a:lnTo>
                    <a:pt x="423" y="79"/>
                  </a:lnTo>
                  <a:lnTo>
                    <a:pt x="421" y="81"/>
                  </a:lnTo>
                  <a:lnTo>
                    <a:pt x="417" y="79"/>
                  </a:lnTo>
                  <a:lnTo>
                    <a:pt x="409" y="80"/>
                  </a:lnTo>
                  <a:lnTo>
                    <a:pt x="408" y="76"/>
                  </a:lnTo>
                  <a:lnTo>
                    <a:pt x="406" y="81"/>
                  </a:lnTo>
                  <a:lnTo>
                    <a:pt x="404" y="81"/>
                  </a:lnTo>
                  <a:lnTo>
                    <a:pt x="406" y="86"/>
                  </a:lnTo>
                  <a:lnTo>
                    <a:pt x="411" y="91"/>
                  </a:lnTo>
                  <a:lnTo>
                    <a:pt x="410" y="99"/>
                  </a:lnTo>
                  <a:lnTo>
                    <a:pt x="403" y="96"/>
                  </a:lnTo>
                  <a:lnTo>
                    <a:pt x="409" y="98"/>
                  </a:lnTo>
                  <a:lnTo>
                    <a:pt x="413" y="101"/>
                  </a:lnTo>
                  <a:lnTo>
                    <a:pt x="415" y="107"/>
                  </a:lnTo>
                  <a:lnTo>
                    <a:pt x="417" y="117"/>
                  </a:lnTo>
                  <a:lnTo>
                    <a:pt x="418" y="111"/>
                  </a:lnTo>
                  <a:lnTo>
                    <a:pt x="422" y="107"/>
                  </a:lnTo>
                  <a:lnTo>
                    <a:pt x="419" y="107"/>
                  </a:lnTo>
                  <a:lnTo>
                    <a:pt x="417" y="102"/>
                  </a:lnTo>
                  <a:lnTo>
                    <a:pt x="415" y="101"/>
                  </a:lnTo>
                  <a:lnTo>
                    <a:pt x="417" y="96"/>
                  </a:lnTo>
                  <a:lnTo>
                    <a:pt x="418" y="94"/>
                  </a:lnTo>
                  <a:lnTo>
                    <a:pt x="426" y="93"/>
                  </a:lnTo>
                  <a:lnTo>
                    <a:pt x="429" y="90"/>
                  </a:lnTo>
                  <a:lnTo>
                    <a:pt x="432" y="93"/>
                  </a:lnTo>
                  <a:lnTo>
                    <a:pt x="432" y="89"/>
                  </a:lnTo>
                  <a:lnTo>
                    <a:pt x="437" y="85"/>
                  </a:lnTo>
                  <a:lnTo>
                    <a:pt x="434" y="82"/>
                  </a:lnTo>
                  <a:lnTo>
                    <a:pt x="440" y="81"/>
                  </a:lnTo>
                  <a:lnTo>
                    <a:pt x="441" y="85"/>
                  </a:lnTo>
                  <a:lnTo>
                    <a:pt x="440" y="88"/>
                  </a:lnTo>
                  <a:lnTo>
                    <a:pt x="439" y="92"/>
                  </a:lnTo>
                  <a:lnTo>
                    <a:pt x="441" y="94"/>
                  </a:lnTo>
                  <a:lnTo>
                    <a:pt x="441" y="97"/>
                  </a:lnTo>
                  <a:lnTo>
                    <a:pt x="437" y="100"/>
                  </a:lnTo>
                  <a:lnTo>
                    <a:pt x="441" y="99"/>
                  </a:lnTo>
                  <a:lnTo>
                    <a:pt x="443" y="100"/>
                  </a:lnTo>
                  <a:lnTo>
                    <a:pt x="446" y="98"/>
                  </a:lnTo>
                  <a:lnTo>
                    <a:pt x="451" y="101"/>
                  </a:lnTo>
                  <a:lnTo>
                    <a:pt x="454" y="97"/>
                  </a:lnTo>
                  <a:lnTo>
                    <a:pt x="451" y="96"/>
                  </a:lnTo>
                  <a:lnTo>
                    <a:pt x="449" y="90"/>
                  </a:lnTo>
                  <a:lnTo>
                    <a:pt x="451" y="88"/>
                  </a:lnTo>
                  <a:lnTo>
                    <a:pt x="451" y="84"/>
                  </a:lnTo>
                  <a:lnTo>
                    <a:pt x="459" y="89"/>
                  </a:lnTo>
                  <a:lnTo>
                    <a:pt x="460" y="84"/>
                  </a:lnTo>
                  <a:lnTo>
                    <a:pt x="458" y="83"/>
                  </a:lnTo>
                  <a:lnTo>
                    <a:pt x="458" y="78"/>
                  </a:lnTo>
                  <a:lnTo>
                    <a:pt x="453" y="77"/>
                  </a:lnTo>
                  <a:lnTo>
                    <a:pt x="452" y="69"/>
                  </a:lnTo>
                  <a:lnTo>
                    <a:pt x="455" y="69"/>
                  </a:lnTo>
                  <a:lnTo>
                    <a:pt x="455" y="72"/>
                  </a:lnTo>
                  <a:lnTo>
                    <a:pt x="459" y="74"/>
                  </a:lnTo>
                  <a:lnTo>
                    <a:pt x="461" y="76"/>
                  </a:lnTo>
                  <a:lnTo>
                    <a:pt x="464" y="76"/>
                  </a:lnTo>
                  <a:lnTo>
                    <a:pt x="464" y="71"/>
                  </a:lnTo>
                  <a:lnTo>
                    <a:pt x="466" y="74"/>
                  </a:lnTo>
                  <a:lnTo>
                    <a:pt x="472" y="74"/>
                  </a:lnTo>
                  <a:lnTo>
                    <a:pt x="475" y="78"/>
                  </a:lnTo>
                  <a:lnTo>
                    <a:pt x="479" y="79"/>
                  </a:lnTo>
                  <a:lnTo>
                    <a:pt x="480" y="75"/>
                  </a:lnTo>
                  <a:lnTo>
                    <a:pt x="481" y="75"/>
                  </a:lnTo>
                  <a:lnTo>
                    <a:pt x="482" y="81"/>
                  </a:lnTo>
                  <a:lnTo>
                    <a:pt x="486" y="83"/>
                  </a:lnTo>
                  <a:lnTo>
                    <a:pt x="490" y="84"/>
                  </a:lnTo>
                  <a:lnTo>
                    <a:pt x="488" y="80"/>
                  </a:lnTo>
                  <a:lnTo>
                    <a:pt x="490" y="77"/>
                  </a:lnTo>
                  <a:lnTo>
                    <a:pt x="477" y="56"/>
                  </a:lnTo>
                  <a:lnTo>
                    <a:pt x="466" y="40"/>
                  </a:lnTo>
                  <a:lnTo>
                    <a:pt x="470" y="37"/>
                  </a:lnTo>
                  <a:lnTo>
                    <a:pt x="472" y="41"/>
                  </a:lnTo>
                  <a:lnTo>
                    <a:pt x="480" y="46"/>
                  </a:lnTo>
                  <a:lnTo>
                    <a:pt x="482" y="49"/>
                  </a:lnTo>
                  <a:lnTo>
                    <a:pt x="488" y="50"/>
                  </a:lnTo>
                  <a:lnTo>
                    <a:pt x="485" y="44"/>
                  </a:lnTo>
                  <a:lnTo>
                    <a:pt x="483" y="40"/>
                  </a:lnTo>
                  <a:lnTo>
                    <a:pt x="480" y="38"/>
                  </a:lnTo>
                  <a:lnTo>
                    <a:pt x="480" y="35"/>
                  </a:lnTo>
                  <a:lnTo>
                    <a:pt x="501" y="46"/>
                  </a:lnTo>
                  <a:lnTo>
                    <a:pt x="508" y="48"/>
                  </a:lnTo>
                  <a:lnTo>
                    <a:pt x="514" y="50"/>
                  </a:lnTo>
                  <a:lnTo>
                    <a:pt x="521" y="53"/>
                  </a:lnTo>
                  <a:lnTo>
                    <a:pt x="531" y="56"/>
                  </a:lnTo>
                  <a:lnTo>
                    <a:pt x="531" y="62"/>
                  </a:lnTo>
                  <a:lnTo>
                    <a:pt x="527" y="62"/>
                  </a:lnTo>
                  <a:lnTo>
                    <a:pt x="528" y="66"/>
                  </a:lnTo>
                  <a:lnTo>
                    <a:pt x="524" y="69"/>
                  </a:lnTo>
                  <a:lnTo>
                    <a:pt x="521" y="72"/>
                  </a:lnTo>
                  <a:lnTo>
                    <a:pt x="516" y="67"/>
                  </a:lnTo>
                  <a:lnTo>
                    <a:pt x="514" y="63"/>
                  </a:lnTo>
                  <a:lnTo>
                    <a:pt x="508" y="54"/>
                  </a:lnTo>
                  <a:lnTo>
                    <a:pt x="505" y="56"/>
                  </a:lnTo>
                  <a:lnTo>
                    <a:pt x="500" y="58"/>
                  </a:lnTo>
                  <a:lnTo>
                    <a:pt x="495" y="51"/>
                  </a:lnTo>
                  <a:lnTo>
                    <a:pt x="491" y="47"/>
                  </a:lnTo>
                  <a:lnTo>
                    <a:pt x="496" y="56"/>
                  </a:lnTo>
                  <a:lnTo>
                    <a:pt x="503" y="74"/>
                  </a:lnTo>
                  <a:lnTo>
                    <a:pt x="513" y="82"/>
                  </a:lnTo>
                  <a:lnTo>
                    <a:pt x="513" y="90"/>
                  </a:lnTo>
                  <a:lnTo>
                    <a:pt x="509" y="88"/>
                  </a:lnTo>
                  <a:lnTo>
                    <a:pt x="505" y="85"/>
                  </a:lnTo>
                  <a:lnTo>
                    <a:pt x="504" y="90"/>
                  </a:lnTo>
                  <a:lnTo>
                    <a:pt x="512" y="92"/>
                  </a:lnTo>
                  <a:lnTo>
                    <a:pt x="510" y="94"/>
                  </a:lnTo>
                  <a:lnTo>
                    <a:pt x="508" y="98"/>
                  </a:lnTo>
                  <a:lnTo>
                    <a:pt x="504" y="97"/>
                  </a:lnTo>
                  <a:lnTo>
                    <a:pt x="505" y="101"/>
                  </a:lnTo>
                </a:path>
              </a:pathLst>
            </a:custGeom>
            <a:solidFill>
              <a:srgbClr val="333399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9" name="Rectangle 140"/>
            <p:cNvSpPr>
              <a:spLocks noChangeArrowheads="1"/>
            </p:cNvSpPr>
            <p:nvPr/>
          </p:nvSpPr>
          <p:spPr bwMode="auto">
            <a:xfrm>
              <a:off x="1447800" y="5181600"/>
              <a:ext cx="215900" cy="215900"/>
            </a:xfrm>
            <a:prstGeom prst="rect">
              <a:avLst/>
            </a:prstGeom>
            <a:solidFill>
              <a:srgbClr val="CCCCFF"/>
            </a:solidFill>
            <a:ln w="127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0" name="Rectangle 141"/>
            <p:cNvSpPr>
              <a:spLocks noChangeArrowheads="1"/>
            </p:cNvSpPr>
            <p:nvPr/>
          </p:nvSpPr>
          <p:spPr bwMode="auto">
            <a:xfrm>
              <a:off x="1447800" y="5562600"/>
              <a:ext cx="215900" cy="215900"/>
            </a:xfrm>
            <a:prstGeom prst="rect">
              <a:avLst/>
            </a:prstGeom>
            <a:solidFill>
              <a:srgbClr val="333399"/>
            </a:solidFill>
            <a:ln w="127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1" name="Rectangle 142"/>
            <p:cNvSpPr>
              <a:spLocks noChangeArrowheads="1"/>
            </p:cNvSpPr>
            <p:nvPr/>
          </p:nvSpPr>
          <p:spPr bwMode="auto">
            <a:xfrm>
              <a:off x="1434728" y="5884968"/>
              <a:ext cx="215900" cy="215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2" name="Rectangle 143"/>
            <p:cNvSpPr>
              <a:spLocks noChangeArrowheads="1"/>
            </p:cNvSpPr>
            <p:nvPr/>
          </p:nvSpPr>
          <p:spPr bwMode="auto">
            <a:xfrm>
              <a:off x="1434728" y="6292330"/>
              <a:ext cx="215900" cy="215900"/>
            </a:xfrm>
            <a:prstGeom prst="rect">
              <a:avLst/>
            </a:prstGeom>
            <a:noFill/>
            <a:ln w="12700">
              <a:solidFill>
                <a:srgbClr val="9696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3" name="Rectangle 147"/>
            <p:cNvSpPr>
              <a:spLocks noChangeArrowheads="1"/>
            </p:cNvSpPr>
            <p:nvPr/>
          </p:nvSpPr>
          <p:spPr bwMode="auto">
            <a:xfrm>
              <a:off x="1905000" y="4724400"/>
              <a:ext cx="186013" cy="339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94" name="Rectangle 148"/>
            <p:cNvSpPr>
              <a:spLocks noChangeArrowheads="1"/>
            </p:cNvSpPr>
            <p:nvPr/>
          </p:nvSpPr>
          <p:spPr bwMode="auto">
            <a:xfrm>
              <a:off x="1905000" y="5105400"/>
              <a:ext cx="2170338" cy="339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Western Region (Lyn)</a:t>
              </a:r>
            </a:p>
          </p:txBody>
        </p:sp>
        <p:sp>
          <p:nvSpPr>
            <p:cNvPr id="295" name="Rectangle 149"/>
            <p:cNvSpPr>
              <a:spLocks noChangeArrowheads="1"/>
            </p:cNvSpPr>
            <p:nvPr/>
          </p:nvSpPr>
          <p:spPr bwMode="auto">
            <a:xfrm>
              <a:off x="1905000" y="5486400"/>
              <a:ext cx="2612895" cy="58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Southeast Region (Renee)</a:t>
              </a:r>
            </a:p>
            <a:p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96" name="Rectangle 150"/>
            <p:cNvSpPr>
              <a:spLocks noChangeArrowheads="1"/>
            </p:cNvSpPr>
            <p:nvPr/>
          </p:nvSpPr>
          <p:spPr bwMode="auto">
            <a:xfrm>
              <a:off x="1891928" y="5808767"/>
              <a:ext cx="2500685" cy="339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Northeast Region (Kathy)</a:t>
              </a:r>
            </a:p>
          </p:txBody>
        </p:sp>
        <p:sp>
          <p:nvSpPr>
            <p:cNvPr id="297" name="Rectangle 151"/>
            <p:cNvSpPr>
              <a:spLocks noChangeArrowheads="1"/>
            </p:cNvSpPr>
            <p:nvPr/>
          </p:nvSpPr>
          <p:spPr bwMode="auto">
            <a:xfrm>
              <a:off x="1891928" y="6216130"/>
              <a:ext cx="2362200" cy="339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Unassigned</a:t>
              </a:r>
            </a:p>
          </p:txBody>
        </p:sp>
        <p:sp>
          <p:nvSpPr>
            <p:cNvPr id="298" name="Rectangle 142"/>
            <p:cNvSpPr>
              <a:spLocks noChangeArrowheads="1"/>
            </p:cNvSpPr>
            <p:nvPr/>
          </p:nvSpPr>
          <p:spPr bwMode="auto">
            <a:xfrm>
              <a:off x="1457325" y="4852655"/>
              <a:ext cx="215900" cy="215870"/>
            </a:xfrm>
            <a:prstGeom prst="rect">
              <a:avLst/>
            </a:pr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9" name="Rectangle 150"/>
            <p:cNvSpPr>
              <a:spLocks noChangeArrowheads="1"/>
            </p:cNvSpPr>
            <p:nvPr/>
          </p:nvSpPr>
          <p:spPr bwMode="auto">
            <a:xfrm>
              <a:off x="1933853" y="4761594"/>
              <a:ext cx="2055050" cy="339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Central Region (Kat)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464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1295400" y="274638"/>
            <a:ext cx="7391400" cy="1143000"/>
          </a:xfrm>
        </p:spPr>
        <p:txBody>
          <a:bodyPr/>
          <a:lstStyle/>
          <a:p>
            <a:r>
              <a:rPr lang="en-US" dirty="0" smtClean="0"/>
              <a:t>Words of Wisdom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772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914525"/>
            <a:ext cx="72390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“</a:t>
            </a:r>
            <a:r>
              <a:rPr lang="en-US" sz="54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Even </a:t>
            </a:r>
            <a:r>
              <a:rPr lang="en-US" sz="5400" b="1" i="1" dirty="0">
                <a:solidFill>
                  <a:srgbClr val="7030A0"/>
                </a:solidFill>
                <a:latin typeface="Monotype Corsiva" panose="03010101010201010101" pitchFamily="66" charset="0"/>
              </a:rPr>
              <a:t>if you’re on the right track, you’ll get run over if you just sit there</a:t>
            </a:r>
            <a:r>
              <a:rPr lang="en-US" sz="54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.” </a:t>
            </a:r>
            <a:r>
              <a:rPr lang="en-US" sz="44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en-US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</a:p>
          <a:p>
            <a:endParaRPr lang="en-US" sz="2000" b="1" i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r>
              <a:rPr lang="en-US" sz="3200" b="1" i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					Mark Twain</a:t>
            </a:r>
            <a:endParaRPr lang="en-US" sz="3200" b="1" i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37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2808</TotalTime>
  <Words>329</Words>
  <Application>Microsoft Office PowerPoint</Application>
  <PresentationFormat>On-screen Show (4:3)</PresentationFormat>
  <Paragraphs>165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UNC Energy Leadership Challenge</vt:lpstr>
      <vt:lpstr>Utilities at a glance</vt:lpstr>
      <vt:lpstr>2014 UNC Utilities at a Glance</vt:lpstr>
      <vt:lpstr>Cumulative UNC Utilities at a Glance</vt:lpstr>
      <vt:lpstr>Activities Supporting the Challenge</vt:lpstr>
      <vt:lpstr>USI Back to Full Strength</vt:lpstr>
      <vt:lpstr>Words of Wisdom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Shanklin</dc:creator>
  <cp:lastModifiedBy>Len Hoey</cp:lastModifiedBy>
  <cp:revision>88</cp:revision>
  <cp:lastPrinted>2013-09-09T12:32:16Z</cp:lastPrinted>
  <dcterms:created xsi:type="dcterms:W3CDTF">2012-10-25T17:54:29Z</dcterms:created>
  <dcterms:modified xsi:type="dcterms:W3CDTF">2015-07-10T14:34:31Z</dcterms:modified>
</cp:coreProperties>
</file>